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58" r:id="rId6"/>
    <p:sldId id="262" r:id="rId7"/>
    <p:sldId id="261"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2" d="100"/>
          <a:sy n="52" d="100"/>
        </p:scale>
        <p:origin x="-104" y="-1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4/8/14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4/8/14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4/8/14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4/8/14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4/8/14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7" y="1798394"/>
            <a:ext cx="6815669" cy="1515533"/>
          </a:xfrm>
        </p:spPr>
        <p:txBody>
          <a:bodyPr/>
          <a:lstStyle/>
          <a:p>
            <a:r>
              <a:rPr lang="en-US" sz="3200" dirty="0" smtClean="0"/>
              <a:t>US Government: Civil Rights &amp; Civil Liberties Supreme Court Case Project</a:t>
            </a:r>
            <a:endParaRPr lang="en-US" sz="3200" dirty="0"/>
          </a:p>
        </p:txBody>
      </p:sp>
      <p:sp>
        <p:nvSpPr>
          <p:cNvPr id="3" name="Subtitle 2"/>
          <p:cNvSpPr>
            <a:spLocks noGrp="1"/>
          </p:cNvSpPr>
          <p:nvPr>
            <p:ph type="subTitle" idx="1"/>
          </p:nvPr>
        </p:nvSpPr>
        <p:spPr/>
        <p:txBody>
          <a:bodyPr/>
          <a:lstStyle/>
          <a:p>
            <a:r>
              <a:rPr lang="en-US" dirty="0" smtClean="0"/>
              <a:t>By: Meadow Noonan</a:t>
            </a:r>
            <a:endParaRPr lang="en-US" dirty="0"/>
          </a:p>
        </p:txBody>
      </p:sp>
    </p:spTree>
    <p:extLst>
      <p:ext uri="{BB962C8B-B14F-4D97-AF65-F5344CB8AC3E}">
        <p14:creationId xmlns:p14="http://schemas.microsoft.com/office/powerpoint/2010/main" val="4145866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a:t>
            </a:r>
            <a:endParaRPr lang="en-US" dirty="0"/>
          </a:p>
        </p:txBody>
      </p:sp>
      <p:sp>
        <p:nvSpPr>
          <p:cNvPr id="3" name="Content Placeholder 2"/>
          <p:cNvSpPr>
            <a:spLocks noGrp="1"/>
          </p:cNvSpPr>
          <p:nvPr>
            <p:ph idx="1"/>
          </p:nvPr>
        </p:nvSpPr>
        <p:spPr/>
        <p:txBody>
          <a:bodyPr/>
          <a:lstStyle/>
          <a:p>
            <a:r>
              <a:rPr lang="en-US" dirty="0" smtClean="0"/>
              <a:t>The importance of the Gonzales v. Oregon case is that </a:t>
            </a:r>
            <a:r>
              <a:rPr lang="en-US" dirty="0"/>
              <a:t>the CSA did not authorize Attorney General John Ashcroft to declare a medical practice authorized under state law to be illegitimate</a:t>
            </a:r>
            <a:r>
              <a:rPr lang="en-US" dirty="0" smtClean="0"/>
              <a:t>. So </a:t>
            </a:r>
            <a:r>
              <a:rPr lang="en-US" smtClean="0"/>
              <a:t>now the CSA </a:t>
            </a:r>
            <a:r>
              <a:rPr lang="en-US" dirty="0"/>
              <a:t>did not authorize the attorney general to regulate physician-assisted </a:t>
            </a:r>
            <a:r>
              <a:rPr lang="en-US" dirty="0" smtClean="0"/>
              <a:t>suicide.</a:t>
            </a:r>
            <a:endParaRPr lang="en-US" dirty="0"/>
          </a:p>
        </p:txBody>
      </p:sp>
    </p:spTree>
    <p:extLst>
      <p:ext uri="{BB962C8B-B14F-4D97-AF65-F5344CB8AC3E}">
        <p14:creationId xmlns:p14="http://schemas.microsoft.com/office/powerpoint/2010/main" val="1454582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v. Johnson (1989)</a:t>
            </a:r>
            <a:endParaRPr lang="en-US" dirty="0"/>
          </a:p>
        </p:txBody>
      </p:sp>
      <p:sp>
        <p:nvSpPr>
          <p:cNvPr id="3" name="Content Placeholder 2"/>
          <p:cNvSpPr>
            <a:spLocks noGrp="1"/>
          </p:cNvSpPr>
          <p:nvPr>
            <p:ph idx="1"/>
          </p:nvPr>
        </p:nvSpPr>
        <p:spPr/>
        <p:txBody>
          <a:bodyPr/>
          <a:lstStyle/>
          <a:p>
            <a:r>
              <a:rPr lang="en-US" dirty="0" smtClean="0"/>
              <a:t>Argued: March 21, 1989</a:t>
            </a:r>
          </a:p>
          <a:p>
            <a:r>
              <a:rPr lang="en-US" dirty="0" smtClean="0"/>
              <a:t>Decided: June 21, 1989</a:t>
            </a:r>
            <a:endParaRPr lang="en-US" dirty="0"/>
          </a:p>
        </p:txBody>
      </p:sp>
    </p:spTree>
    <p:extLst>
      <p:ext uri="{BB962C8B-B14F-4D97-AF65-F5344CB8AC3E}">
        <p14:creationId xmlns:p14="http://schemas.microsoft.com/office/powerpoint/2010/main" val="916863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involved?</a:t>
            </a:r>
            <a:endParaRPr lang="en-US" dirty="0"/>
          </a:p>
        </p:txBody>
      </p:sp>
      <p:sp>
        <p:nvSpPr>
          <p:cNvPr id="3" name="Content Placeholder 2"/>
          <p:cNvSpPr>
            <a:spLocks noGrp="1"/>
          </p:cNvSpPr>
          <p:nvPr>
            <p:ph idx="1"/>
          </p:nvPr>
        </p:nvSpPr>
        <p:spPr/>
        <p:txBody>
          <a:bodyPr/>
          <a:lstStyle/>
          <a:p>
            <a:r>
              <a:rPr lang="en-US" dirty="0" smtClean="0"/>
              <a:t>Gregory Lee Johnson</a:t>
            </a:r>
            <a:endParaRPr lang="en-US" dirty="0"/>
          </a:p>
        </p:txBody>
      </p:sp>
    </p:spTree>
    <p:extLst>
      <p:ext uri="{BB962C8B-B14F-4D97-AF65-F5344CB8AC3E}">
        <p14:creationId xmlns:p14="http://schemas.microsoft.com/office/powerpoint/2010/main" val="653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story?</a:t>
            </a:r>
            <a:endParaRPr lang="en-US" dirty="0"/>
          </a:p>
        </p:txBody>
      </p:sp>
      <p:sp>
        <p:nvSpPr>
          <p:cNvPr id="3" name="Content Placeholder 2"/>
          <p:cNvSpPr>
            <a:spLocks noGrp="1"/>
          </p:cNvSpPr>
          <p:nvPr>
            <p:ph idx="1"/>
          </p:nvPr>
        </p:nvSpPr>
        <p:spPr/>
        <p:txBody>
          <a:bodyPr/>
          <a:lstStyle/>
          <a:p>
            <a:r>
              <a:rPr lang="en-US" dirty="0"/>
              <a:t>Gregory Lee Johnson burned an American flag as a means of protest against Reagan administration </a:t>
            </a:r>
            <a:r>
              <a:rPr lang="en-US" dirty="0" smtClean="0"/>
              <a:t>policies</a:t>
            </a:r>
          </a:p>
          <a:p>
            <a:r>
              <a:rPr lang="en-US" dirty="0" smtClean="0"/>
              <a:t>Johnson was tried and convicted under Texas law outlawing flag discretion</a:t>
            </a:r>
          </a:p>
          <a:p>
            <a:r>
              <a:rPr lang="en-US" dirty="0" smtClean="0"/>
              <a:t>He </a:t>
            </a:r>
            <a:r>
              <a:rPr lang="en-US" dirty="0"/>
              <a:t>was sentenced to one year in jail and assessed a $2,000 </a:t>
            </a:r>
            <a:r>
              <a:rPr lang="en-US" dirty="0" smtClean="0"/>
              <a:t>fine</a:t>
            </a:r>
          </a:p>
          <a:p>
            <a:r>
              <a:rPr lang="en-US" dirty="0"/>
              <a:t> After the Texas Court of Criminal Appeals reversed the conviction, </a:t>
            </a:r>
            <a:r>
              <a:rPr lang="en-US" b="1" dirty="0"/>
              <a:t>the case went to the Supreme Court.</a:t>
            </a:r>
            <a:endParaRPr lang="en-US" b="1" dirty="0" smtClean="0"/>
          </a:p>
          <a:p>
            <a:endParaRPr lang="en-US" dirty="0"/>
          </a:p>
        </p:txBody>
      </p:sp>
    </p:spTree>
    <p:extLst>
      <p:ext uri="{BB962C8B-B14F-4D97-AF65-F5344CB8AC3E}">
        <p14:creationId xmlns:p14="http://schemas.microsoft.com/office/powerpoint/2010/main" val="325732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Determined</a:t>
            </a:r>
            <a:endParaRPr lang="en-US" dirty="0"/>
          </a:p>
        </p:txBody>
      </p:sp>
      <p:sp>
        <p:nvSpPr>
          <p:cNvPr id="3" name="Content Placeholder 2"/>
          <p:cNvSpPr>
            <a:spLocks noGrp="1"/>
          </p:cNvSpPr>
          <p:nvPr>
            <p:ph idx="1"/>
          </p:nvPr>
        </p:nvSpPr>
        <p:spPr/>
        <p:txBody>
          <a:bodyPr/>
          <a:lstStyle/>
          <a:p>
            <a:r>
              <a:rPr lang="en-US" dirty="0"/>
              <a:t>Court struck down laws prohibiting flag burning. </a:t>
            </a:r>
            <a:endParaRPr lang="en-US" dirty="0" smtClean="0"/>
          </a:p>
          <a:p>
            <a:r>
              <a:rPr lang="en-US" dirty="0" smtClean="0"/>
              <a:t>The </a:t>
            </a:r>
            <a:r>
              <a:rPr lang="en-US" dirty="0"/>
              <a:t>Court held that laws banning flag burning violated the First Amendment right to </a:t>
            </a:r>
            <a:r>
              <a:rPr lang="en-US" dirty="0" smtClean="0"/>
              <a:t>freedom of </a:t>
            </a:r>
            <a:r>
              <a:rPr lang="en-US" dirty="0"/>
              <a:t>speech.</a:t>
            </a:r>
          </a:p>
        </p:txBody>
      </p:sp>
    </p:spTree>
    <p:extLst>
      <p:ext uri="{BB962C8B-B14F-4D97-AF65-F5344CB8AC3E}">
        <p14:creationId xmlns:p14="http://schemas.microsoft.com/office/powerpoint/2010/main" val="209878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a:t>
            </a:r>
            <a:endParaRPr lang="en-US" dirty="0"/>
          </a:p>
        </p:txBody>
      </p:sp>
      <p:sp>
        <p:nvSpPr>
          <p:cNvPr id="3" name="Content Placeholder 2"/>
          <p:cNvSpPr>
            <a:spLocks noGrp="1"/>
          </p:cNvSpPr>
          <p:nvPr>
            <p:ph idx="1"/>
          </p:nvPr>
        </p:nvSpPr>
        <p:spPr/>
        <p:txBody>
          <a:bodyPr/>
          <a:lstStyle/>
          <a:p>
            <a:r>
              <a:rPr lang="en-US" dirty="0" smtClean="0"/>
              <a:t>The Johnson v. Texas court case is so important because Johnson should not be convicted of flag discretion because then the constitution would be contradicting itself. Our first amendment rights grant us the freedom of expression and with this, Johnson did not break any laws burning the flag.</a:t>
            </a:r>
            <a:endParaRPr lang="en-US" dirty="0"/>
          </a:p>
        </p:txBody>
      </p:sp>
    </p:spTree>
    <p:extLst>
      <p:ext uri="{BB962C8B-B14F-4D97-AF65-F5344CB8AC3E}">
        <p14:creationId xmlns:p14="http://schemas.microsoft.com/office/powerpoint/2010/main" val="235086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Gonzales v. Oregon (2006)</a:t>
            </a:r>
            <a:endParaRPr lang="en-US" dirty="0"/>
          </a:p>
        </p:txBody>
      </p:sp>
      <p:sp>
        <p:nvSpPr>
          <p:cNvPr id="3" name="Content Placeholder 2"/>
          <p:cNvSpPr>
            <a:spLocks noGrp="1"/>
          </p:cNvSpPr>
          <p:nvPr>
            <p:ph idx="1"/>
          </p:nvPr>
        </p:nvSpPr>
        <p:spPr/>
        <p:txBody>
          <a:bodyPr/>
          <a:lstStyle/>
          <a:p>
            <a:r>
              <a:rPr lang="en-US" dirty="0" smtClean="0"/>
              <a:t>Who’s involved?</a:t>
            </a:r>
          </a:p>
          <a:p>
            <a:pPr lvl="1"/>
            <a:endParaRPr lang="en-US" dirty="0"/>
          </a:p>
        </p:txBody>
      </p:sp>
    </p:spTree>
    <p:extLst>
      <p:ext uri="{BB962C8B-B14F-4D97-AF65-F5344CB8AC3E}">
        <p14:creationId xmlns:p14="http://schemas.microsoft.com/office/powerpoint/2010/main" val="292914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story?</a:t>
            </a:r>
            <a:endParaRPr lang="en-US" dirty="0"/>
          </a:p>
        </p:txBody>
      </p:sp>
      <p:sp>
        <p:nvSpPr>
          <p:cNvPr id="3" name="Content Placeholder 2"/>
          <p:cNvSpPr>
            <a:spLocks noGrp="1"/>
          </p:cNvSpPr>
          <p:nvPr>
            <p:ph idx="1"/>
          </p:nvPr>
        </p:nvSpPr>
        <p:spPr/>
        <p:txBody>
          <a:bodyPr/>
          <a:lstStyle/>
          <a:p>
            <a:r>
              <a:rPr lang="en-US" dirty="0"/>
              <a:t>Attorney General John Ashcroft issued a Directive stating that a doctor could lose his </a:t>
            </a:r>
            <a:r>
              <a:rPr lang="en-US" dirty="0" smtClean="0"/>
              <a:t>federal </a:t>
            </a:r>
            <a:r>
              <a:rPr lang="en-US" dirty="0"/>
              <a:t>registration to prescribe controlled substances if that registration is used to prescribe federally controlled substances for assisted suicide.</a:t>
            </a:r>
          </a:p>
        </p:txBody>
      </p:sp>
    </p:spTree>
    <p:extLst>
      <p:ext uri="{BB962C8B-B14F-4D97-AF65-F5344CB8AC3E}">
        <p14:creationId xmlns:p14="http://schemas.microsoft.com/office/powerpoint/2010/main" val="2284363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Court Determined</a:t>
            </a:r>
            <a:endParaRPr lang="en-US" dirty="0"/>
          </a:p>
        </p:txBody>
      </p:sp>
      <p:sp>
        <p:nvSpPr>
          <p:cNvPr id="3" name="Content Placeholder 2"/>
          <p:cNvSpPr>
            <a:spLocks noGrp="1"/>
          </p:cNvSpPr>
          <p:nvPr>
            <p:ph idx="1"/>
          </p:nvPr>
        </p:nvSpPr>
        <p:spPr/>
        <p:txBody>
          <a:bodyPr/>
          <a:lstStyle/>
          <a:p>
            <a:r>
              <a:rPr lang="en-US" dirty="0" smtClean="0"/>
              <a:t>The </a:t>
            </a:r>
            <a:r>
              <a:rPr lang="en-US" dirty="0"/>
              <a:t>Ninth Circuit declared that Ashcroft overstepped his authority in issuing the </a:t>
            </a:r>
            <a:r>
              <a:rPr lang="en-US" dirty="0" smtClean="0"/>
              <a:t>directive</a:t>
            </a:r>
          </a:p>
          <a:p>
            <a:r>
              <a:rPr lang="en-US" dirty="0"/>
              <a:t>T</a:t>
            </a:r>
            <a:r>
              <a:rPr lang="en-US" dirty="0" smtClean="0"/>
              <a:t>he </a:t>
            </a:r>
            <a:r>
              <a:rPr lang="en-US" dirty="0"/>
              <a:t>Justice Department petitioned the Ninth Circuit Court of Appeals </a:t>
            </a:r>
            <a:r>
              <a:rPr lang="en-US" dirty="0" smtClean="0"/>
              <a:t>to reconsider </a:t>
            </a:r>
            <a:r>
              <a:rPr lang="en-US" dirty="0"/>
              <a:t>its May decision. </a:t>
            </a:r>
            <a:endParaRPr lang="en-US" dirty="0" smtClean="0"/>
          </a:p>
          <a:p>
            <a:r>
              <a:rPr lang="en-US" dirty="0" smtClean="0"/>
              <a:t> </a:t>
            </a:r>
            <a:r>
              <a:rPr lang="en-US" dirty="0"/>
              <a:t>The Court refused a rehearing</a:t>
            </a:r>
            <a:r>
              <a:rPr lang="en-US" dirty="0" smtClean="0"/>
              <a:t>.</a:t>
            </a:r>
          </a:p>
          <a:p>
            <a:r>
              <a:rPr lang="en-US" dirty="0"/>
              <a:t> </a:t>
            </a:r>
            <a:r>
              <a:rPr lang="en-US" dirty="0" smtClean="0"/>
              <a:t>The </a:t>
            </a:r>
            <a:r>
              <a:rPr lang="en-US" dirty="0"/>
              <a:t>Justice Department petitioned the U.S. Supreme Court to hear the </a:t>
            </a:r>
            <a:r>
              <a:rPr lang="en-US" dirty="0" smtClean="0"/>
              <a:t>case, the court agreed to do so</a:t>
            </a:r>
            <a:endParaRPr lang="en-US" dirty="0"/>
          </a:p>
        </p:txBody>
      </p:sp>
    </p:spTree>
    <p:extLst>
      <p:ext uri="{BB962C8B-B14F-4D97-AF65-F5344CB8AC3E}">
        <p14:creationId xmlns:p14="http://schemas.microsoft.com/office/powerpoint/2010/main" val="99206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TotalTime>
  <Words>256</Words>
  <Application>Microsoft Macintosh PowerPoint</Application>
  <PresentationFormat>Custom</PresentationFormat>
  <Paragraphs>28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Organic</vt:lpstr>
      <vt:lpstr>US Government: Civil Rights &amp; Civil Liberties Supreme Court Case Project</vt:lpstr>
      <vt:lpstr>Texas v. Johnson (1989)</vt:lpstr>
      <vt:lpstr>Who’s involved?</vt:lpstr>
      <vt:lpstr>What’s the story?</vt:lpstr>
      <vt:lpstr>Court Determined</vt:lpstr>
      <vt:lpstr>Importance</vt:lpstr>
      <vt:lpstr>Gonzales v. Oregon (2006)</vt:lpstr>
      <vt:lpstr>What’s the story?</vt:lpstr>
      <vt:lpstr>Court Determined</vt:lpstr>
      <vt:lpstr>Importance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Government: Civil Rights &amp; Civil Liberties Supreme Court Case Project</dc:title>
  <dc:creator>LIBR C5</dc:creator>
  <cp:lastModifiedBy>Kate Lacks</cp:lastModifiedBy>
  <cp:revision>4</cp:revision>
  <dcterms:created xsi:type="dcterms:W3CDTF">2014-04-04T15:44:58Z</dcterms:created>
  <dcterms:modified xsi:type="dcterms:W3CDTF">2014-04-08T13:57:20Z</dcterms:modified>
</cp:coreProperties>
</file>