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8" r:id="rId7"/>
    <p:sldId id="276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2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3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0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8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2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4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9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2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4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1D084-AAB8-A74D-B840-EAE615A17693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C255-D442-7D47-9DD4-187CAACD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0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Taxes: Understanding Your Paycheck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Economics </a:t>
            </a:r>
          </a:p>
          <a:p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8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Federal </a:t>
            </a:r>
            <a:r>
              <a:rPr lang="en-US" dirty="0" smtClean="0">
                <a:latin typeface="Arial" charset="0"/>
              </a:rPr>
              <a:t>&amp; State Income </a:t>
            </a:r>
            <a:r>
              <a:rPr lang="en-US" dirty="0">
                <a:latin typeface="Arial" charset="0"/>
              </a:rPr>
              <a:t>Taxes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Pay-as-You-Earn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Taxation</a:t>
            </a:r>
          </a:p>
          <a:p>
            <a:pPr lvl="1" eaLnBrk="1" hangingPunct="1"/>
            <a:r>
              <a:rPr lang="en-US">
                <a:solidFill>
                  <a:srgbClr val="CC0000"/>
                </a:solidFill>
                <a:latin typeface="Arial" charset="0"/>
              </a:rPr>
              <a:t>Federal income taxes are collected throughout the course of the year as individuals earn income</a:t>
            </a:r>
          </a:p>
          <a:p>
            <a:pPr eaLnBrk="1" hangingPunct="1"/>
            <a:r>
              <a:rPr lang="en-US">
                <a:latin typeface="Arial" charset="0"/>
              </a:rPr>
              <a:t>Tax Withholding</a:t>
            </a:r>
          </a:p>
          <a:p>
            <a:pPr lvl="1" eaLnBrk="1" hangingPunct="1"/>
            <a:r>
              <a:rPr lang="en-US">
                <a:solidFill>
                  <a:srgbClr val="CC0000"/>
                </a:solidFill>
                <a:latin typeface="Arial" charset="0"/>
              </a:rPr>
              <a:t>The process by which employers take tax payments out of an employees pay before he or she receives it.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105400"/>
            <a:ext cx="4219575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4054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Federal Income Taxes (cont.)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Tax Returns: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At the end of the year, an employer gives employees a report showing how much they withheld in taxes.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CC0000"/>
                </a:solidFill>
                <a:latin typeface="Arial" charset="0"/>
              </a:rPr>
              <a:t>Individuals file a tax return with information regarding exemptions and deductions that adjust the amount of tax that should have been paid.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If you paid too </a:t>
            </a:r>
            <a:r>
              <a:rPr lang="en-US" u="sng">
                <a:solidFill>
                  <a:schemeClr val="accent2"/>
                </a:solidFill>
                <a:latin typeface="Arial" charset="0"/>
              </a:rPr>
              <a:t>much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, you get a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u="sng">
                <a:solidFill>
                  <a:srgbClr val="CC0000"/>
                </a:solidFill>
                <a:latin typeface="Arial" charset="0"/>
              </a:rPr>
              <a:t>refund</a:t>
            </a:r>
            <a:r>
              <a:rPr lang="en-US">
                <a:latin typeface="Arial" charset="0"/>
              </a:rPr>
              <a:t>.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If you paid too </a:t>
            </a:r>
            <a:r>
              <a:rPr lang="en-US" u="sng">
                <a:solidFill>
                  <a:schemeClr val="accent2"/>
                </a:solidFill>
                <a:latin typeface="Arial" charset="0"/>
              </a:rPr>
              <a:t>little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, you must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u="sng">
                <a:solidFill>
                  <a:srgbClr val="CC0000"/>
                </a:solidFill>
                <a:latin typeface="Arial" charset="0"/>
              </a:rPr>
              <a:t>pay the balance</a:t>
            </a:r>
            <a:r>
              <a:rPr lang="en-US">
                <a:latin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All tax returns must be filed by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April 15</a:t>
            </a:r>
            <a:r>
              <a:rPr lang="en-US" baseline="30000">
                <a:solidFill>
                  <a:srgbClr val="CC0000"/>
                </a:solidFill>
                <a:latin typeface="Arial" charset="0"/>
              </a:rPr>
              <a:t>th</a:t>
            </a:r>
            <a:r>
              <a:rPr lang="en-US" baseline="30000">
                <a:latin typeface="Arial" charset="0"/>
              </a:rPr>
              <a:t>.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Social Security Taxes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C0000"/>
                </a:solidFill>
                <a:latin typeface="Arial" charset="0"/>
              </a:rPr>
              <a:t>Provides funds for older Americans, their survivors, and disability insurance</a:t>
            </a:r>
            <a:r>
              <a:rPr lang="en-US" dirty="0">
                <a:latin typeface="Arial" charset="0"/>
              </a:rPr>
              <a:t>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Program funded by the 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Federal Insurance Contributions Act </a:t>
            </a: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(FICA).</a:t>
            </a:r>
            <a:r>
              <a:rPr lang="en-US" dirty="0">
                <a:latin typeface="Arial" charset="0"/>
              </a:rPr>
              <a:t> </a:t>
            </a:r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Current FICA tax on social security: 6.2%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9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Medicare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C0000"/>
                </a:solidFill>
                <a:latin typeface="Arial" charset="0"/>
              </a:rPr>
              <a:t>Funds a national health insurance for people over 65 and with certain disabilities.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Paid through </a:t>
            </a:r>
            <a:r>
              <a:rPr lang="en-US" u="sng" dirty="0" smtClean="0">
                <a:latin typeface="Arial" charset="0"/>
              </a:rPr>
              <a:t>FICA</a:t>
            </a:r>
          </a:p>
          <a:p>
            <a:pPr marL="0" indent="0" eaLnBrk="1" hangingPunct="1">
              <a:buNone/>
            </a:pPr>
            <a:endParaRPr lang="en-US" u="sng" dirty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Current FICA tax on Medicare: 1.45%</a:t>
            </a:r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solidFill>
                <a:srgbClr val="CC0000"/>
              </a:solidFill>
              <a:latin typeface="Arial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28194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58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Paycheck without Deductions</a:t>
            </a:r>
            <a:endParaRPr lang="en-US" dirty="0"/>
          </a:p>
        </p:txBody>
      </p:sp>
      <p:pic>
        <p:nvPicPr>
          <p:cNvPr id="4" name="Picture 3" descr="paycheck-stub-mask-ss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49" y="2018735"/>
            <a:ext cx="9169749" cy="348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28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Additional Paycheck Deductions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insurance (medical, dental, and/or vision)</a:t>
            </a:r>
          </a:p>
          <a:p>
            <a:r>
              <a:rPr lang="en-US" dirty="0" smtClean="0"/>
              <a:t>Disability Insurance</a:t>
            </a:r>
          </a:p>
          <a:p>
            <a:r>
              <a:rPr lang="en-US" dirty="0" smtClean="0"/>
              <a:t>Life Insurance</a:t>
            </a:r>
          </a:p>
          <a:p>
            <a:r>
              <a:rPr lang="en-US" dirty="0" smtClean="0"/>
              <a:t>401K (retirement)</a:t>
            </a:r>
          </a:p>
          <a:p>
            <a:r>
              <a:rPr lang="en-US" dirty="0" smtClean="0"/>
              <a:t>Stock plan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248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ychec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963" y="0"/>
            <a:ext cx="5172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12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239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Taxes: Understanding Your Paycheck </vt:lpstr>
      <vt:lpstr>Federal &amp; State Income Taxes</vt:lpstr>
      <vt:lpstr>Federal Income Taxes (cont.)</vt:lpstr>
      <vt:lpstr>Social Security Taxes</vt:lpstr>
      <vt:lpstr>Medicare</vt:lpstr>
      <vt:lpstr>Sample Paycheck without Deductions</vt:lpstr>
      <vt:lpstr>Common Additional Paycheck Deductions</vt:lpstr>
      <vt:lpstr>PowerPoint Presentation</vt:lpstr>
    </vt:vector>
  </TitlesOfParts>
  <Company>Broadwater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What You Pay in Taxes</dc:title>
  <dc:creator>Kate Lacks</dc:creator>
  <cp:lastModifiedBy>Kate Lacks</cp:lastModifiedBy>
  <cp:revision>4</cp:revision>
  <dcterms:created xsi:type="dcterms:W3CDTF">2015-10-28T17:17:23Z</dcterms:created>
  <dcterms:modified xsi:type="dcterms:W3CDTF">2015-10-29T17:39:11Z</dcterms:modified>
</cp:coreProperties>
</file>