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84" r:id="rId9"/>
    <p:sldId id="285" r:id="rId10"/>
    <p:sldId id="264" r:id="rId11"/>
    <p:sldId id="265" r:id="rId12"/>
    <p:sldId id="266" r:id="rId13"/>
    <p:sldId id="267" r:id="rId14"/>
    <p:sldId id="268" r:id="rId15"/>
    <p:sldId id="25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1C089-01EC-4095-AE5E-E06DCA5E4BFE}" type="datetimeFigureOut">
              <a:rPr lang="en-US" smtClean="0"/>
              <a:t>12/1/14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C3A86-5A1C-4EBE-8D55-9AD288F3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0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3A86-5A1C-4EBE-8D55-9AD288F3B66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0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D56C2A7-D852-4086-895A-1F67FC1F263D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6312FD7-D459-4177-9EAC-A892AE999D7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imgres?imgurl=http://fourfivex.net/blog/wp-content/uploads/2010/03/architecture-grid.jpg&amp;imgrefurl=http://www.fourfivex.net/blog/?cat=15&amp;rel_id=1944&amp;usg=__5Q9fTvyw17BVlqspAe5N-d5_Ve8=&amp;h=500&amp;w=667&amp;sz=151&amp;hl=en&amp;start=12&amp;zoom=1&amp;tbnid=C0G8v4YS0ZjhdM:&amp;tbnh=103&amp;tbnw=138&amp;ei=t-ovT-HLDoq-0QGHkqCCCw&amp;prev=/search?q=architecture+grid&amp;um=1&amp;hl=en&amp;safe=active&amp;sa=N&amp;rls=com.microsoft:en-us&amp;ie=UTF-8&amp;oe=UTF-8&amp;tbm=isch&amp;um=1&amp;itbs=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203fineart.com/artists/Dixon/DixonOchre&amp;BlueWithGrid.jpg&amp;imgrefurl=http://www.203fineart.com/Tom_Dixon.html&amp;usg=__Ohx_q3AhFzrjgyRmJcADSlL04bY=&amp;h=720&amp;w=718&amp;sz=99&amp;hl=en&amp;start=85&amp;zoom=1&amp;tbnid=7kLqLx2LiYyRaM:&amp;tbnh=140&amp;tbnw=140&amp;ei=UOsvT6CxHOn20gHc6pj3Cg&amp;prev=/search?q=fine+art+grid&amp;start=80&amp;um=1&amp;hl=en&amp;safe=active&amp;sa=N&amp;rls=com.microsoft:en-us&amp;ie=UTF-8&amp;oe=UTF-8&amp;tbm=isch&amp;um=1&amp;itbs=1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hyperlink" Target="http://www.google.com/imgres?imgurl=http://winterjacketoutlet.net/images/201110/source_img/Moncler_coat_for_women_fashion_grid_beige_original_img_1319103268_475_.jpg&amp;imgrefurl=http://winterjacketoutlet.net/goods-476-Moncler-coat-for-women-fashion-grid-beige.html&amp;usg=__yzEpvxW-UnkTiaMywtAFo3S4rNI=&amp;h=500&amp;w=453&amp;sz=44&amp;hl=en&amp;start=11&amp;zoom=1&amp;tbnid=WCjQ8olvsamxHM:&amp;tbnh=130&amp;tbnw=118&amp;ei=SuwvT4GGLvC40AGt1PX4Cg&amp;prev=/search?q=fashion+grid&amp;um=1&amp;hl=en&amp;safe=active&amp;sa=N&amp;rls=com.microsoft:en-us&amp;ie=UTF-8&amp;oe=UTF-8&amp;tbm=isch&amp;um=1&amp;itbs=1" TargetMode="External"/><Relationship Id="rId5" Type="http://schemas.openxmlformats.org/officeDocument/2006/relationships/image" Target="../media/image34.jpeg"/><Relationship Id="rId6" Type="http://schemas.openxmlformats.org/officeDocument/2006/relationships/hyperlink" Target="http://www.google.com/imgres?imgurl=http://i00.i.aliimg.com/photo/v0/287720354/lady_s_long_sleeve_sweater_fashion_grid.jpg&amp;imgrefurl=http://chinatw.en.alibaba.com/product/287720354-209530921/lady_s_long_sleeve_sweater_fashion_grid_pattern_knit_wear_ca131801_.html&amp;usg=__d2OD-RCsYcue-PXIVnGpmJGNGaI=&amp;h=508&amp;w=509&amp;sz=61&amp;hl=en&amp;start=39&amp;zoom=1&amp;tbnid=0oU3RZXG-GaJYM:&amp;tbnh=131&amp;tbnw=131&amp;ei=a-wvT4XtGoWW0QGP75HICg&amp;prev=/search?q=fashion+grid&amp;start=20&amp;um=1&amp;hl=en&amp;safe=active&amp;sa=N&amp;rls=com.microsoft:en-us&amp;ie=UTF-8&amp;oe=UTF-8&amp;tbm=isch&amp;um=1&amp;itbs=1" TargetMode="External"/><Relationship Id="rId7" Type="http://schemas.openxmlformats.org/officeDocument/2006/relationships/image" Target="../media/image35.jpeg"/><Relationship Id="rId8" Type="http://schemas.openxmlformats.org/officeDocument/2006/relationships/hyperlink" Target="http://www.google.com/imgres?imgurl=http://cloud.lbox.me/images/l/200911/Fashion-Grid-Fabric-Cross-body-Shoulder-Bag--10821373---More-Color-Available_lxtw1257224996781.jpg&amp;imgrefurl=http://www.lightinthebox.com/Fashion-Grid-Fabric-Cross-body-Shoulder-Bag--10821373---More-Color-Available_p72234.html&amp;usg=__6ya6H9zMeUBgGxMv6-AEexNTpdU=&amp;h=280&amp;w=280&amp;sz=17&amp;hl=en&amp;start=43&amp;zoom=1&amp;tbnid=A5mauxr7MKayfM:&amp;tbnh=114&amp;tbnw=114&amp;ei=i-wvT42AFKPw0gGasd3SCg&amp;prev=/search?q=fashion+grid&amp;start=40&amp;um=1&amp;hl=en&amp;safe=active&amp;sa=N&amp;rls=com.microsoft:en-us&amp;ie=UTF-8&amp;oe=UTF-8&amp;tbm=isch&amp;um=1&amp;itbs=1" TargetMode="External"/><Relationship Id="rId9" Type="http://schemas.openxmlformats.org/officeDocument/2006/relationships/image" Target="../media/image36.jpeg"/><Relationship Id="rId10" Type="http://schemas.openxmlformats.org/officeDocument/2006/relationships/hyperlink" Target="http://www.google.com/imgres?imgurl=http://img.alibaba.com/wsphoto/v0/505403243_1/2011-fashion-grid-scarf-knitted-ladies-scarf-jewelry-scarf-scarves-for-men-or-women-original-factory.jpg&amp;imgrefurl=http://www.aliexpress.com/product-gs/513848942-Newest-fashion-design-scarf-necklace-jewelry-wholesalers.html&amp;usg=__8HnKpThNr0jYlJ1TxMgTF7rZV64=&amp;h=433&amp;w=433&amp;sz=98&amp;hl=en&amp;start=41&amp;zoom=1&amp;tbnid=BFan75BnCH06oM:&amp;tbnh=126&amp;tbnw=126&amp;ei=i-wvT42AFKPw0gGasd3SCg&amp;prev=/search?q=fashion+grid&amp;start=40&amp;um=1&amp;hl=en&amp;safe=active&amp;sa=N&amp;rls=com.microsoft:en-us&amp;ie=UTF-8&amp;oe=UTF-8&amp;tbm=isch&amp;um=1&amp;itbs=1" TargetMode="External"/><Relationship Id="rId11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imgres?imgurl=http://i01.i.aliimg.com/photo/v0/448093799/Mens_fashion_grid_swim_shorts.jpg&amp;imgrefurl=http://www.alibaba.com/product-gs/448093799/Mens_fashion_grid_swim_shorts.html&amp;usg=__xWvX0iBcLGSJlbTlWZVde5WF15c=&amp;h=467&amp;w=529&amp;sz=60&amp;hl=en&amp;start=2&amp;zoom=1&amp;tbnid=WAf5J2xDWbmV2M:&amp;tbnh=117&amp;tbnw=132&amp;ei=SuwvT4GGLvC40AGt1PX4Cg&amp;prev=/search?q=fashion+grid&amp;um=1&amp;hl=en&amp;safe=active&amp;sa=N&amp;rls=com.microsoft:en-us&amp;ie=UTF-8&amp;oe=UTF-8&amp;tbm=isch&amp;um=1&amp;itbs=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http://www.google.com/imgres?imgurl=http://www.patiofurni.com/images/products/big/4_grid-sketsel.jpg&amp;imgrefurl=http://www.patiofurni.com/furniture/163.html&amp;usg=__KY-2RuVM4EfFHtadx90AW_Sabi8=&amp;h=425&amp;w=570&amp;sz=37&amp;hl=en&amp;start=27&amp;zoom=1&amp;tbnid=KP1tdR50L1t1pM:&amp;tbnh=100&amp;tbnw=134&amp;ei=SO0vT-XaMKHl0QHQyZjWCg&amp;prev=/search?q=furniture+grid&amp;start=20&amp;um=1&amp;hl=en&amp;safe=active&amp;sa=N&amp;rls=com.microsoft:en-us&amp;biw=1024&amp;bih=674&amp;ie=UTF-8&amp;oe=UTF-8&amp;tbm=isch&amp;um=1&amp;itbs=1" TargetMode="External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Graphic Design</a:t>
            </a:r>
          </a:p>
          <a:p>
            <a:r>
              <a:rPr lang="en-US" dirty="0" smtClean="0"/>
              <a:t>Mrs. Lacks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On a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7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Repetition with variation </a:t>
            </a:r>
            <a:r>
              <a:rPr lang="en-US" dirty="0" smtClean="0"/>
              <a:t>can be interesting</a:t>
            </a:r>
            <a:r>
              <a:rPr lang="en-US" dirty="0" smtClean="0"/>
              <a:t>, without being monotonous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montgomerycollege.edu/~mvaughan/principles/creative_typography_principles.html_files/creative_typography_principles.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7" y="152400"/>
            <a:ext cx="8768633" cy="6405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22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montgomerycollege.edu/~mvaughan/principles/creative_typography_principles.html_files/creative_typography_principles.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014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Contrast is the juxtaposition of opposing elements:</a:t>
            </a:r>
          </a:p>
          <a:p>
            <a:pPr lvl="1"/>
            <a:r>
              <a:rPr lang="en-US" dirty="0" smtClean="0"/>
              <a:t>Colors (warm vs. cool)</a:t>
            </a:r>
          </a:p>
          <a:p>
            <a:pPr lvl="1"/>
            <a:r>
              <a:rPr lang="en-US" dirty="0" smtClean="0"/>
              <a:t>Value (light vs. dark)</a:t>
            </a:r>
          </a:p>
          <a:p>
            <a:pPr lvl="1"/>
            <a:r>
              <a:rPr lang="en-US" dirty="0" smtClean="0"/>
              <a:t>Direction (horizontal vs. vertical)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1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montgomerycollege.edu/~mvaughan/principles/creative_typography_principles.html_files/creative_typography_principles.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565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akeweek.com/images/331_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12809" cy="571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9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visually satisfying effect of combining similar, related elements</a:t>
            </a:r>
            <a:r>
              <a:rPr lang="en-US" dirty="0"/>
              <a:t> </a:t>
            </a:r>
            <a:r>
              <a:rPr lang="en-US" dirty="0" smtClean="0"/>
              <a:t>like</a:t>
            </a:r>
            <a:endParaRPr lang="en-US" dirty="0"/>
          </a:p>
          <a:p>
            <a:pPr lvl="1"/>
            <a:r>
              <a:rPr lang="en-US" dirty="0" smtClean="0"/>
              <a:t>Adjacent colors on a color wheel</a:t>
            </a:r>
          </a:p>
          <a:p>
            <a:pPr lvl="1"/>
            <a:r>
              <a:rPr lang="en-US" dirty="0" smtClean="0"/>
              <a:t>Similar shapes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2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montgomerycollege.edu/~mvaughan/principles/creative_typography_principles.html_files/creative_typography_principles.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7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58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montgomerycollege.edu/~mvaughan/principles/creative_typography_principles.html_files/creative_typography_principles.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1" y="113071"/>
            <a:ext cx="8790039" cy="6592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230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Dominance gives a page layout interest counteracting confusion and monotony</a:t>
            </a:r>
          </a:p>
          <a:p>
            <a:r>
              <a:rPr lang="en-US" dirty="0" smtClean="0"/>
              <a:t>Dominance can be applied to one or more of the elements to give emphasis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6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Balance in design is similar to balance in physics</a:t>
            </a:r>
          </a:p>
          <a:p>
            <a:r>
              <a:rPr lang="en-US" dirty="0" smtClean="0"/>
              <a:t>A large shape close to the center can be balanced by a small shape close to the edge</a:t>
            </a:r>
          </a:p>
          <a:p>
            <a:r>
              <a:rPr lang="en-US" dirty="0" smtClean="0"/>
              <a:t>A large, light-toned shape can be balanced by a small, dark-toned shape (the darker the shape, the heavier it appeals to be)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0" y="4191000"/>
            <a:ext cx="2133600" cy="1981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5562600"/>
            <a:ext cx="685800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4038600"/>
            <a:ext cx="3124200" cy="236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4038600"/>
            <a:ext cx="3124200" cy="236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57400" y="4267200"/>
            <a:ext cx="1981200" cy="1600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9200" y="5715000"/>
            <a:ext cx="7620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3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ww.montgomerycollege.edu/~mvaughan/principles/creative_typography_principles.html_files/creative_typography_principles.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450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www.montgomerycollege.edu/~mvaughan/principles/creative_typography_principles.html_files/creative_typography_principles.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0"/>
            <a:ext cx="8737600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382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Relating the design elements to the idea being expressed reinforces the principle of </a:t>
            </a:r>
            <a:r>
              <a:rPr lang="en-US" dirty="0" smtClean="0"/>
              <a:t>unity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A design with an active, aggressive subject would work better with a dominant diagonal </a:t>
            </a:r>
            <a:r>
              <a:rPr lang="en-US" dirty="0" smtClean="0"/>
              <a:t>direction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A quiet, passive subject would benefit from horizontal lines, soft texture, and less tonal contrast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montgomerycollege.edu/~mvaughan/principles/creative_typography_principles.html_files/creative_typography_principles.0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598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www.montgomerycollege.edu/~mvaughan/principles/creative_typography_principles.html_files/creative_typography_principles.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55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www.montgomerycollege.edu/~mvaughan/principles/creative_typography_principles.html_files/creative_typography_principles.0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969"/>
            <a:ext cx="8766175" cy="6574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426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www.montgomerycollege.edu/~mvaughan/principles/creative_typography_principles.html_files/creative_typography_principles.0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2400"/>
            <a:ext cx="8737600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314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White space is good, if it has purpose (provides organization, creates movement, promotes dominance)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8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www.montgomerycollege.edu/~mvaughan/principles/creative_typography_principles.html_files/creative_typography_principles.0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36000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7328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www.montgomerycollege.edu/~mvaughan/principles/creative_typography_principles.html_files/creative_typography_principles.0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5945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ntgomerycollege.edu/~mvaughan/principles/creative_typography_principles.html_files/creative_typography_principles.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50"/>
            <a:ext cx="8763000" cy="657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895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www.montgomerycollege.edu/~mvaughan/principles/creative_typography_principles.html_files/creative_typography_principles.0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8763000" cy="657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886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Grids are everywhere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on a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7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25604" name="Picture 4" descr="http://t0.gstatic.com/images?q=tbn:ANd9GcSi6skyVKHvmP9VMKgRgupGSsqOTsJjtZWJ0FxdlV46SAd0PJcqai5KWFI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36907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interactivearchitecture.org/2007/ma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inhabitat.com/wp-content/blogs.dir/1/files/2011/09/The-Hill-Plain-House-by-Wolveridge-Architects-2-537x4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2931728" cy="22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3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Art</a:t>
            </a:r>
            <a:endParaRPr lang="en-US" dirty="0"/>
          </a:p>
        </p:txBody>
      </p:sp>
      <p:pic>
        <p:nvPicPr>
          <p:cNvPr id="26626" name="Picture 2" descr="http://www.popartuk.com/g/alternative/wiz00411-g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14500"/>
            <a:ext cx="31242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t2.gstatic.com/images?q=tbn:ANd9GcRHXM91bAtNiqwCD-_iVBRq7A8xuTyUE8Unkb4LmpJk4LjZX91IuWe7Uv9d1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14500"/>
            <a:ext cx="281939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www.spencercolemanfineart.com/images/GridNo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14500"/>
            <a:ext cx="2819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www.paintinghere.com/UploadPic/Claude%20Monet/big/Water%20Lili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5715000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6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Fashion</a:t>
            </a:r>
            <a:endParaRPr lang="en-US" dirty="0"/>
          </a:p>
        </p:txBody>
      </p:sp>
      <p:pic>
        <p:nvPicPr>
          <p:cNvPr id="27650" name="Picture 2" descr="http://t1.gstatic.com/images?q=tbn:ANd9GcR2IljiCyQIKPPM4lX53pt-QA0nDv5LIW4dvpYobqKDIXyHzSUPma_wrw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438401" cy="21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t0.gstatic.com/images?q=tbn:ANd9GcQqDm3ik6w6cdqA8MvWVOiyuo2c28NDOtnv_LLyHbFEIIdR8pZLXZ1T-4b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93" y="2057400"/>
            <a:ext cx="2948207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t3.gstatic.com/images?q=tbn:ANd9GcQ5sJ6qvrjPs0QlRhWiCcDR5-7eqgYgtn-eFwwnKWS9Qfh6hD0DeUubVbJ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18891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t2.gstatic.com/images?q=tbn:ANd9GcTWK75qVET1eKobNcE8lWeeojBxB_lgJrfluzWFo1rVkGKWQQOxUoVIkQ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66455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t3.gstatic.com/images?q=tbn:ANd9GcS2pil86JfmANvesURDPbfyplW4MflgEVFh3bKRDmMoeLJQKTOS-nOIg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8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Furniture</a:t>
            </a:r>
            <a:endParaRPr lang="en-US" dirty="0"/>
          </a:p>
        </p:txBody>
      </p:sp>
      <p:pic>
        <p:nvPicPr>
          <p:cNvPr id="28674" name="Picture 2" descr="http://brickellcollection.com/wp-content/uploads/2011/04/Grid-Ch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514600"/>
            <a:ext cx="30479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taiwantrade.com.tw/resources/member/65/productcatalog/20578ba7-1d08-4225-a9f7-fcb606cc4b74_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63117"/>
            <a:ext cx="266955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t1.gstatic.com/images?q=tbn:ANd9GcSiXCM1_LIl6Ns8BOel25KJ8dHQoLtUdcgGU90fxV6kOk9kNqJUoYBoCac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0" y="2855225"/>
            <a:ext cx="2708910" cy="20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5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montgomerycollege.edu/~mvaughan/grid/grid.html_files/grid.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86800" cy="5429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4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ontgomerycollege.edu/~mvaughan/grid/grid.html_files/grid.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499"/>
            <a:ext cx="8564878" cy="5353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7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montgomerycollege.edu/~mvaughan/grid/grid.html_files/grid.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4850"/>
            <a:ext cx="8458200" cy="52863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8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montgomerycollege.edu/~mvaughan/grid/grid.html_files/grid.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2084"/>
            <a:ext cx="8534400" cy="5334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6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montgomerycollege.edu/~mvaughan/principles/creative_typography_principles.html_files/creative_typography_principles.0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76200"/>
            <a:ext cx="89408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231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montgomerycollege.edu/~mvaughan/grid/grid.html_files/grid.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" y="762000"/>
            <a:ext cx="8557261" cy="5348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6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montgomerycollege.edu/~mvaughan/grid/grid.html_files/grid.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10600" cy="53816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28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montgomerycollege.edu/~mvaughan/grid/grid.html_files/grid.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56319" cy="5410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9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montgomerycollege.edu/~mvaughan/grid/grid.html_files/grid.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"/>
            <a:ext cx="8689975" cy="54312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2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montgomerycollege.edu/~mvaughan/grid/grid.html_files/grid.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609600"/>
            <a:ext cx="8534397" cy="5333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2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montgomerycollege.edu/~mvaughan/grid/grid.html_files/grid.0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12478" cy="5257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5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montgomerycollege.edu/~mvaughan/grid/grid.html_files/grid.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19160" cy="53244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13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montgomerycollege.edu/~mvaughan/grid/grid.html_files/grid.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5" y="681790"/>
            <a:ext cx="8540815" cy="53380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2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montgomerycollege.edu/~mvaughan/grid/grid.html_files/grid.0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" y="762000"/>
            <a:ext cx="8290559" cy="518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5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montgomerycollege.edu/~mvaughan/grid/grid.html_files/grid.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1" y="762000"/>
            <a:ext cx="8412479" cy="5257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53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montgomerycollege.edu/~mvaughan/principles/creative_typography_principles.html_files/creative_typography_principles.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938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montgomerycollege.edu/~mvaughan/grid/grid.html_files/grid.0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80375" cy="50502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3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montgomerycollege.edu/~mvaughan/grid/grid.html_files/grid.0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769540"/>
            <a:ext cx="8156575" cy="50978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1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montgomerycollege.edu/~mvaughan/grid/grid.html_files/grid.0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762000"/>
            <a:ext cx="8308975" cy="51931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66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montgomerycollege.edu/~mvaughan/grid/grid.html_files/grid.0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" y="671512"/>
            <a:ext cx="8557260" cy="5348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3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montgomerycollege.edu/~mvaughan/grid/grid.html_files/grid.0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91855" cy="53074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montgomerycollege.edu/~mvaughan/grid/grid.html_files/grid.0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85800"/>
            <a:ext cx="8534399" cy="533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3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montgomerycollege.edu/~mvaughan/grid/grid.html_files/grid.0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2365"/>
            <a:ext cx="8568055" cy="5355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89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montgomerycollege.edu/~mvaughan/grid/grid.html_files/grid.0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8674"/>
            <a:ext cx="8305798" cy="5191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0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montgomerycollege.edu/~mvaughan/grid/grid.html_files/grid.0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58200" cy="52863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8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montgomerycollege.edu/~mvaughan/principles/creative_typography_principles.html_files/creative_typography_principles.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175"/>
            <a:ext cx="8844833" cy="6633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918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montgomerycollege.edu/~mvaughan/principles/creative_typography_principles.html_files/creative_typography_principles.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252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cakeweek.com/images/331_ML2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29355" cy="655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747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cakeweek.com/images/331_PM3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648200" cy="5175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cakeweek.com/images/331_ES3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274895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cakeweek.com/images/331_AE2.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70" y="3365117"/>
            <a:ext cx="3276600" cy="3264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8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129</TotalTime>
  <Words>237</Words>
  <Application>Microsoft Macintosh PowerPoint</Application>
  <PresentationFormat>On-screen Show (4:3)</PresentationFormat>
  <Paragraphs>36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Grid</vt:lpstr>
      <vt:lpstr>Designing On a Grid</vt:lpstr>
      <vt:lpstr>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Repetition</vt:lpstr>
      <vt:lpstr>PowerPoint Presentation</vt:lpstr>
      <vt:lpstr>PowerPoint Presentation</vt:lpstr>
      <vt:lpstr>Contrast</vt:lpstr>
      <vt:lpstr>PowerPoint Presentation</vt:lpstr>
      <vt:lpstr>PowerPoint Presentation</vt:lpstr>
      <vt:lpstr>Harmony</vt:lpstr>
      <vt:lpstr>PowerPoint Presentation</vt:lpstr>
      <vt:lpstr>PowerPoint Presentation</vt:lpstr>
      <vt:lpstr>Dominance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PowerPoint Presentation</vt:lpstr>
      <vt:lpstr>Negative Space</vt:lpstr>
      <vt:lpstr>PowerPoint Presentation</vt:lpstr>
      <vt:lpstr>PowerPoint Presentation</vt:lpstr>
      <vt:lpstr>PowerPoint Presentation</vt:lpstr>
      <vt:lpstr>Designing on a Grid</vt:lpstr>
      <vt:lpstr>Architecture</vt:lpstr>
      <vt:lpstr>Fine Art</vt:lpstr>
      <vt:lpstr>Fashion</vt:lpstr>
      <vt:lpstr>Furniture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Virginia Beach City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On a Grid</dc:title>
  <dc:creator>Katherine Lacks</dc:creator>
  <cp:lastModifiedBy>Kate Lacks</cp:lastModifiedBy>
  <cp:revision>16</cp:revision>
  <dcterms:created xsi:type="dcterms:W3CDTF">2012-02-06T14:22:44Z</dcterms:created>
  <dcterms:modified xsi:type="dcterms:W3CDTF">2014-12-01T18:11:33Z</dcterms:modified>
</cp:coreProperties>
</file>