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33" d="100"/>
          <a:sy n="33" d="100"/>
        </p:scale>
        <p:origin x="-832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Landmark Supreme Court Cases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Robert Fritz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095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Katz v. United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4867" y="1908462"/>
            <a:ext cx="4895055" cy="3124201"/>
          </a:xfrm>
        </p:spPr>
        <p:txBody>
          <a:bodyPr/>
          <a:lstStyle/>
          <a:p>
            <a:r>
              <a:rPr lang="en-US" dirty="0" smtClean="0"/>
              <a:t>Federal agents suspected Katz of transmitting gambling information over the phone</a:t>
            </a:r>
          </a:p>
          <a:p>
            <a:r>
              <a:rPr lang="en-US" dirty="0" smtClean="0"/>
              <a:t>FBI Wiretapped his phones</a:t>
            </a:r>
          </a:p>
          <a:p>
            <a:r>
              <a:rPr lang="en-US" dirty="0" smtClean="0"/>
              <a:t>Found him guilty and convicted him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73888" y="2667000"/>
            <a:ext cx="4390999" cy="292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393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303030"/>
                </a:solidFill>
                <a:cs typeface="Arial" panose="020B0604020202020204" pitchFamily="34" charset="0"/>
              </a:rPr>
              <a:t>Does the Fourth Amendment protection against unreasonable searches and seizures require the police to obtain a search warrant in order to wiretap a public pay phone?</a:t>
            </a:r>
            <a:endParaRPr 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91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of The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8612" y="1929244"/>
            <a:ext cx="4895055" cy="3124201"/>
          </a:xfrm>
        </p:spPr>
        <p:txBody>
          <a:bodyPr/>
          <a:lstStyle/>
          <a:p>
            <a:r>
              <a:rPr lang="en-US" dirty="0" smtClean="0"/>
              <a:t>The court ruled that this violated his fourth amendment rights</a:t>
            </a:r>
          </a:p>
          <a:p>
            <a:r>
              <a:rPr lang="en-US" dirty="0" smtClean="0"/>
              <a:t>7 votes for Katz, 1 vote against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32073" y="2438399"/>
            <a:ext cx="3858600" cy="350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950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Gideon v. Wainwright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5882845" cy="3124201"/>
          </a:xfrm>
        </p:spPr>
        <p:txBody>
          <a:bodyPr/>
          <a:lstStyle/>
          <a:p>
            <a:r>
              <a:rPr lang="en-US" dirty="0" smtClean="0"/>
              <a:t>Clarence Earl Gideon was charged with Breaking and Entering</a:t>
            </a:r>
          </a:p>
          <a:p>
            <a:r>
              <a:rPr lang="en-US" dirty="0" smtClean="0"/>
              <a:t>Appeared in court without a lawyer</a:t>
            </a:r>
          </a:p>
          <a:p>
            <a:r>
              <a:rPr lang="en-US" dirty="0" smtClean="0"/>
              <a:t>Sentenced to 5 years in prison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5918" y="3140652"/>
            <a:ext cx="3335482" cy="250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51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303030"/>
                </a:solidFill>
              </a:rPr>
              <a:t>Does the Sixth Amendment's right to counsel in criminal cases extend to felony defendants in state courts?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978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of The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438399"/>
            <a:ext cx="5934799" cy="3124201"/>
          </a:xfrm>
        </p:spPr>
        <p:txBody>
          <a:bodyPr/>
          <a:lstStyle/>
          <a:p>
            <a:r>
              <a:rPr lang="en-US" dirty="0" smtClean="0"/>
              <a:t>9 votes for Gideon, o votes against</a:t>
            </a:r>
          </a:p>
          <a:p>
            <a:r>
              <a:rPr lang="en-US" dirty="0">
                <a:solidFill>
                  <a:srgbClr val="303030"/>
                </a:solidFill>
              </a:rPr>
              <a:t> Constitution guarantees the right to counsel as a protection of due process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6754" y="2777837"/>
            <a:ext cx="3208626" cy="3208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524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34</TotalTime>
  <Words>140</Words>
  <Application>Microsoft Macintosh PowerPoint</Application>
  <PresentationFormat>Custom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Parallax</vt:lpstr>
      <vt:lpstr>Landmark Supreme Court Cases</vt:lpstr>
      <vt:lpstr>Katz v. United States</vt:lpstr>
      <vt:lpstr>Constitutional Question</vt:lpstr>
      <vt:lpstr>Conclusion of The Case</vt:lpstr>
      <vt:lpstr>Gideon v. Wainwright</vt:lpstr>
      <vt:lpstr>Constitutional Question</vt:lpstr>
      <vt:lpstr>Conclusion of The Case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Landmark Supreme Court Cases</dc:title>
  <dc:creator>LIBR C5</dc:creator>
  <cp:lastModifiedBy>Kate Lacks</cp:lastModifiedBy>
  <cp:revision>3</cp:revision>
  <dcterms:created xsi:type="dcterms:W3CDTF">2014-04-04T13:14:26Z</dcterms:created>
  <dcterms:modified xsi:type="dcterms:W3CDTF">2014-04-08T17:07:19Z</dcterms:modified>
</cp:coreProperties>
</file>