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9" d="100"/>
          <a:sy n="49" d="100"/>
        </p:scale>
        <p:origin x="-112" y="-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35F0438-4670-4616-A2FD-251563E2E3A5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1F0F9AF-DD16-4961-9675-121203DEC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5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438-4670-4616-A2FD-251563E2E3A5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F9AF-DD16-4961-9675-121203DEC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2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438-4670-4616-A2FD-251563E2E3A5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F9AF-DD16-4961-9675-121203DEC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5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438-4670-4616-A2FD-251563E2E3A5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F9AF-DD16-4961-9675-121203DEC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4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438-4670-4616-A2FD-251563E2E3A5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F9AF-DD16-4961-9675-121203DEC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8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438-4670-4616-A2FD-251563E2E3A5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F9AF-DD16-4961-9675-121203DEC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43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438-4670-4616-A2FD-251563E2E3A5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F9AF-DD16-4961-9675-121203DEC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1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35F0438-4670-4616-A2FD-251563E2E3A5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F9AF-DD16-4961-9675-121203DEC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37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35F0438-4670-4616-A2FD-251563E2E3A5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F9AF-DD16-4961-9675-121203DEC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6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438-4670-4616-A2FD-251563E2E3A5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F9AF-DD16-4961-9675-121203DEC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8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438-4670-4616-A2FD-251563E2E3A5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F9AF-DD16-4961-9675-121203DEC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7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438-4670-4616-A2FD-251563E2E3A5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F9AF-DD16-4961-9675-121203DEC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7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438-4670-4616-A2FD-251563E2E3A5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F9AF-DD16-4961-9675-121203DEC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3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438-4670-4616-A2FD-251563E2E3A5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F9AF-DD16-4961-9675-121203DEC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0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438-4670-4616-A2FD-251563E2E3A5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F9AF-DD16-4961-9675-121203DEC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3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438-4670-4616-A2FD-251563E2E3A5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F9AF-DD16-4961-9675-121203DEC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9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438-4670-4616-A2FD-251563E2E3A5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F9AF-DD16-4961-9675-121203DEC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7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35F0438-4670-4616-A2FD-251563E2E3A5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1F0F9AF-DD16-4961-9675-121203DEC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9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Jersey V. T.L.O.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Rachel Spencer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1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silsasupremecourtcasesbday.wikispaces.com/file/view/22_bakke_02.jpg/104540407/22_bakk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83" y="2475534"/>
            <a:ext cx="2878571" cy="399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treetlaw.org/images/299x200/Case/Image/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30" y="2839027"/>
            <a:ext cx="4403141" cy="294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4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427890"/>
            <a:ext cx="3874246" cy="3591910"/>
          </a:xfrm>
        </p:spPr>
        <p:txBody>
          <a:bodyPr/>
          <a:lstStyle/>
          <a:p>
            <a:r>
              <a:rPr lang="en-US" dirty="0" smtClean="0"/>
              <a:t>A teacher found a girl and her friend smoking cigarettes in one of the bathrooms in a New Jersey High school.</a:t>
            </a:r>
          </a:p>
          <a:p>
            <a:r>
              <a:rPr lang="en-US" dirty="0" smtClean="0"/>
              <a:t>Sent to the principals office</a:t>
            </a:r>
          </a:p>
          <a:p>
            <a:r>
              <a:rPr lang="en-US" dirty="0" smtClean="0"/>
              <a:t>Purse was searched</a:t>
            </a:r>
          </a:p>
        </p:txBody>
      </p:sp>
      <p:pic>
        <p:nvPicPr>
          <p:cNvPr id="1026" name="Picture 2" descr="http://img1.imagesbn.com/p/9780894909696_p0_v1_s260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65" y="1298758"/>
            <a:ext cx="3508245" cy="533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2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got to the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Juvenile Court</a:t>
            </a:r>
          </a:p>
          <a:p>
            <a:r>
              <a:rPr lang="en-US" dirty="0" smtClean="0"/>
              <a:t>The Appellate Division of the New Jersey Superior Court</a:t>
            </a:r>
          </a:p>
          <a:p>
            <a:r>
              <a:rPr lang="en-US" dirty="0" smtClean="0"/>
              <a:t>The New Jersey Supreme Court</a:t>
            </a:r>
            <a:endParaRPr lang="en-US" dirty="0"/>
          </a:p>
        </p:txBody>
      </p:sp>
      <p:pic>
        <p:nvPicPr>
          <p:cNvPr id="3074" name="Picture 2" descr="http://www.frontiernet.net/~ldier/court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03" y="3405230"/>
            <a:ext cx="4605391" cy="345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0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Supreme Court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in the purse cannot be used.</a:t>
            </a:r>
          </a:p>
          <a:p>
            <a:r>
              <a:rPr lang="en-US" dirty="0" smtClean="0"/>
              <a:t>Violates 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pic>
        <p:nvPicPr>
          <p:cNvPr id="2050" name="Picture 2" descr="http://img.docstoccdn.com/thumb/orig/618471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393" y="2603500"/>
            <a:ext cx="5091164" cy="381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1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rights to people in school</a:t>
            </a:r>
          </a:p>
          <a:p>
            <a:r>
              <a:rPr lang="en-US" dirty="0" smtClean="0"/>
              <a:t>People now need warrants to search other peoples stuff</a:t>
            </a:r>
            <a:endParaRPr lang="en-US" dirty="0"/>
          </a:p>
        </p:txBody>
      </p:sp>
      <p:pic>
        <p:nvPicPr>
          <p:cNvPr id="4100" name="Picture 4" descr="http://www.streetlaw.org/images/299x200/Case/Image/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93" y="3990109"/>
            <a:ext cx="3572914" cy="238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deannedurrett.com/sitebuilder/images/privacycover-298x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879" y="2435946"/>
            <a:ext cx="28384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2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University of California Regents V. Blakke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7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76037"/>
            <a:ext cx="8761413" cy="706964"/>
          </a:xfrm>
        </p:spPr>
        <p:txBody>
          <a:bodyPr/>
          <a:lstStyle/>
          <a:p>
            <a:r>
              <a:rPr lang="en-US" dirty="0" smtClean="0"/>
              <a:t>Who is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31" y="2369583"/>
            <a:ext cx="148038732" cy="58686730"/>
          </a:xfrm>
        </p:spPr>
        <p:txBody>
          <a:bodyPr/>
          <a:lstStyle/>
          <a:p>
            <a:r>
              <a:rPr lang="en-US" dirty="0" smtClean="0"/>
              <a:t>Allan Burke</a:t>
            </a:r>
          </a:p>
          <a:p>
            <a:r>
              <a:rPr lang="en-US" dirty="0" smtClean="0"/>
              <a:t>University of California</a:t>
            </a:r>
            <a:endParaRPr lang="en-US" dirty="0"/>
          </a:p>
        </p:txBody>
      </p:sp>
      <p:pic>
        <p:nvPicPr>
          <p:cNvPr id="1030" name="Picture 6" descr="http://www.s9.com/images/portraits/1665_Bakke-Allan-Pa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17" y="3152775"/>
            <a:ext cx="2667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cleveland.com/nationworld_impact/2009/04/large_Allan-Bakke-19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817" y="3581399"/>
            <a:ext cx="43148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6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got to the Supreme Court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 kept appealing</a:t>
            </a:r>
            <a:endParaRPr lang="en-US" dirty="0"/>
          </a:p>
        </p:txBody>
      </p:sp>
      <p:pic>
        <p:nvPicPr>
          <p:cNvPr id="1026" name="Picture 2" descr="http://www.pbs.org/wnet/supremecourt/rights/images/reg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85" y="2967284"/>
            <a:ext cx="2961697" cy="353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8/8e/Royce_Hall,_University_of_California,_Los_Angeles_(23-09-200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12" y="2967284"/>
            <a:ext cx="3657600" cy="33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7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Supreme Court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d2x1oedzzjp4du.cloudfront.net/uploads/production/document/picture/2066/new-jersey-supreme-cou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704" y="2603500"/>
            <a:ext cx="4898158" cy="367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2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141</TotalTime>
  <Words>132</Words>
  <Application>Microsoft Macintosh PowerPoint</Application>
  <PresentationFormat>Custom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 Boardroom</vt:lpstr>
      <vt:lpstr>New Jersey V. T.L.O.</vt:lpstr>
      <vt:lpstr>Who is involved?</vt:lpstr>
      <vt:lpstr>How it got to the Supreme Court</vt:lpstr>
      <vt:lpstr>Supreme Court Decision</vt:lpstr>
      <vt:lpstr>Why is it important</vt:lpstr>
      <vt:lpstr>University of California Regents V. Blakke</vt:lpstr>
      <vt:lpstr>Who is Involved</vt:lpstr>
      <vt:lpstr>How it got to the Supreme Court </vt:lpstr>
      <vt:lpstr>Supreme Court Decision</vt:lpstr>
      <vt:lpstr>Why is it important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V. T.L.O.</dc:title>
  <dc:creator>LIBR C6</dc:creator>
  <cp:lastModifiedBy>Kate Lacks</cp:lastModifiedBy>
  <cp:revision>12</cp:revision>
  <dcterms:created xsi:type="dcterms:W3CDTF">2014-04-03T14:23:16Z</dcterms:created>
  <dcterms:modified xsi:type="dcterms:W3CDTF">2014-04-08T17:12:54Z</dcterms:modified>
</cp:coreProperties>
</file>