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44" d="100"/>
          <a:sy n="44" d="100"/>
        </p:scale>
        <p:origin x="-4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5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4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1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2DC5-364A-415F-8BDE-4113AB2F62A4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859E-DCF5-426A-86C2-F5F4E01F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7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Landmark Court Cases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Michael </a:t>
            </a:r>
            <a:r>
              <a:rPr lang="en-US" dirty="0" err="1" smtClean="0"/>
              <a:t>Riopel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Case #1- Yates V.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9" y="1451553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Communism </a:t>
            </a:r>
          </a:p>
          <a:p>
            <a:r>
              <a:rPr lang="en-US" dirty="0" smtClean="0"/>
              <a:t>Violate 1</a:t>
            </a:r>
            <a:r>
              <a:rPr lang="en-US" baseline="30000" dirty="0" smtClean="0"/>
              <a:t>st</a:t>
            </a:r>
            <a:r>
              <a:rPr lang="en-US" dirty="0" smtClean="0"/>
              <a:t> Amendment? 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1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Case #2 Bethel School District V Fraser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“Graphic Sexual Metaphors”</a:t>
            </a:r>
          </a:p>
          <a:p>
            <a:r>
              <a:rPr lang="en-US" dirty="0" smtClean="0"/>
              <a:t>Violates 1</a:t>
            </a:r>
            <a:r>
              <a:rPr lang="en-US" baseline="30000" dirty="0" smtClean="0"/>
              <a:t>st</a:t>
            </a:r>
            <a:r>
              <a:rPr lang="en-US" dirty="0" smtClean="0"/>
              <a:t> Amendment?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8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Pictures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037" y="1547716"/>
            <a:ext cx="3048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4" y="2474816"/>
            <a:ext cx="2564823" cy="3197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9516" y="2067791"/>
            <a:ext cx="302895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9516" y="4653396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6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Macintosh PowerPoint</Application>
  <PresentationFormat>Custom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Landmark Court Cases </vt:lpstr>
      <vt:lpstr>Court Case #1- Yates V. United States </vt:lpstr>
      <vt:lpstr>Court Case #2 Bethel School District V Fraser</vt:lpstr>
      <vt:lpstr>Pictures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 Court Cases</dc:title>
  <dc:creator>LIBR C5</dc:creator>
  <cp:lastModifiedBy>Kate Lacks</cp:lastModifiedBy>
  <cp:revision>3</cp:revision>
  <dcterms:created xsi:type="dcterms:W3CDTF">2014-04-08T16:01:15Z</dcterms:created>
  <dcterms:modified xsi:type="dcterms:W3CDTF">2014-04-08T16:58:03Z</dcterms:modified>
</cp:coreProperties>
</file>