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0" r:id="rId5"/>
    <p:sldId id="257" r:id="rId6"/>
    <p:sldId id="258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-104" y="-1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Supreme court case project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Laura Merritt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8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 times Co v. United States 1971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977" y="2722444"/>
            <a:ext cx="5315916" cy="27062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431" y="2722444"/>
            <a:ext cx="5131158" cy="357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1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involved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York Times</a:t>
            </a:r>
          </a:p>
          <a:p>
            <a:r>
              <a:rPr lang="en-US" dirty="0" smtClean="0"/>
              <a:t>The United States Court System </a:t>
            </a:r>
          </a:p>
        </p:txBody>
      </p:sp>
    </p:spTree>
    <p:extLst>
      <p:ext uri="{BB962C8B-B14F-4D97-AF65-F5344CB8AC3E}">
        <p14:creationId xmlns:p14="http://schemas.microsoft.com/office/powerpoint/2010/main" val="268658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Abington V. </a:t>
            </a:r>
            <a:r>
              <a:rPr lang="en-US" dirty="0" err="1" smtClean="0"/>
              <a:t>Schempp</a:t>
            </a:r>
            <a:r>
              <a:rPr lang="en-US" dirty="0" smtClean="0"/>
              <a:t> 1963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122" y="3411007"/>
            <a:ext cx="5255787" cy="203395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58" y="2875209"/>
            <a:ext cx="2878965" cy="3105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009" y="2910625"/>
            <a:ext cx="3021231" cy="303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1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INVOLVED?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District of Abington </a:t>
            </a:r>
          </a:p>
          <a:p>
            <a:r>
              <a:rPr lang="en-US" dirty="0" smtClean="0"/>
              <a:t>Edward </a:t>
            </a:r>
            <a:r>
              <a:rPr lang="en-US" dirty="0" err="1" smtClean="0"/>
              <a:t>Schempp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Ellory</a:t>
            </a:r>
            <a:r>
              <a:rPr lang="en-US" dirty="0" smtClean="0"/>
              <a:t> </a:t>
            </a:r>
            <a:r>
              <a:rPr lang="en-US" dirty="0" err="1" smtClean="0"/>
              <a:t>Schempp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8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1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court determining?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8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case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1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potential </a:t>
            </a:r>
            <a:r>
              <a:rPr lang="en-US" dirty="0" err="1" smtClean="0"/>
              <a:t>effectS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6128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180</TotalTime>
  <Words>66</Words>
  <Application>Microsoft Macintosh PowerPoint</Application>
  <PresentationFormat>Custom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Vapor Trail</vt:lpstr>
      <vt:lpstr>Supreme court case project </vt:lpstr>
      <vt:lpstr>NY times Co v. United States 1971</vt:lpstr>
      <vt:lpstr>Who is involved </vt:lpstr>
      <vt:lpstr>Abington V. Schempp 1963</vt:lpstr>
      <vt:lpstr>WHO IS INVOLVED? </vt:lpstr>
      <vt:lpstr>What’s the story?</vt:lpstr>
      <vt:lpstr>What was the court determining?</vt:lpstr>
      <vt:lpstr>Why is the case so important?</vt:lpstr>
      <vt:lpstr>What are the potential effectS?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Supreme court case project</dc:title>
  <dc:creator>Laura Merritt</dc:creator>
  <cp:lastModifiedBy>Kate Lacks</cp:lastModifiedBy>
  <cp:revision>11</cp:revision>
  <dcterms:created xsi:type="dcterms:W3CDTF">2014-04-04T00:17:00Z</dcterms:created>
  <dcterms:modified xsi:type="dcterms:W3CDTF">2014-04-08T16:16:28Z</dcterms:modified>
</cp:coreProperties>
</file>