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51" d="100"/>
          <a:sy n="51" d="100"/>
        </p:scale>
        <p:origin x="-104" y="-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Supreme court case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Kinsley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7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McDonald V. Chicago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r>
              <a:rPr lang="en-US" dirty="0">
                <a:effectLst/>
                <a:latin typeface="Lucida Sans Unicode" panose="020B0602030504020204" pitchFamily="34" charset="0"/>
              </a:rPr>
              <a:t>Whether the Second Amendment right to keep and bear arms is incorporated as against the States by the Fourteenth Amendment's Privileges or Immunities or Due Process </a:t>
            </a:r>
            <a:r>
              <a:rPr lang="en-US" dirty="0" smtClean="0">
                <a:effectLst/>
                <a:latin typeface="Lucida Sans Unicode" panose="020B0602030504020204" pitchFamily="34" charset="0"/>
              </a:rPr>
              <a:t>Clauses?</a:t>
            </a:r>
          </a:p>
          <a:p>
            <a:r>
              <a:rPr lang="en-US" dirty="0" smtClean="0">
                <a:effectLst/>
                <a:latin typeface="Lucida Sans Unicode" panose="020B0602030504020204" pitchFamily="34" charset="0"/>
              </a:rPr>
              <a:t>Issue: May a state or local government place a ban on the possession of hand guns when the second amendment gives the right to bear arms?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5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park in Chicago wanted to ban guns since the District of Columbia did it in District of Columbia v. Heller. </a:t>
            </a:r>
          </a:p>
          <a:p>
            <a:r>
              <a:rPr lang="en-US" dirty="0" smtClean="0"/>
              <a:t>It violated the second amendment of the constitution so they took it to the supreme court.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28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votes for McDonald, 4 against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7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Mapp</a:t>
            </a:r>
            <a:r>
              <a:rPr lang="en-US" dirty="0" smtClean="0"/>
              <a:t> v. </a:t>
            </a:r>
            <a:r>
              <a:rPr lang="en-US" dirty="0" err="1" smtClean="0"/>
              <a:t>ohio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r>
              <a:rPr lang="en-US" dirty="0">
                <a:effectLst/>
              </a:rPr>
              <a:t>Were the confiscated materials protected by the First Amendment?</a:t>
            </a:r>
            <a:endParaRPr lang="en-US" dirty="0" smtClean="0"/>
          </a:p>
          <a:p>
            <a:r>
              <a:rPr lang="en-US" dirty="0" smtClean="0"/>
              <a:t>Issue: </a:t>
            </a:r>
            <a:r>
              <a:rPr lang="en-US" dirty="0" err="1">
                <a:effectLst/>
              </a:rPr>
              <a:t>Dollree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Mapp</a:t>
            </a:r>
            <a:r>
              <a:rPr lang="en-US" dirty="0">
                <a:effectLst/>
              </a:rPr>
              <a:t> was convicted of possessing obscene materials after an admittedly illegal police search of her home for a fugitive. She appealed her conviction on the basis of freedom of expression.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5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court did not take into consideration that her rights were violated when being convicted. That’s why it was taken to the Supreme Court.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46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votes for </a:t>
            </a:r>
            <a:r>
              <a:rPr lang="en-US" dirty="0" err="1" smtClean="0"/>
              <a:t>Mapp</a:t>
            </a:r>
            <a:r>
              <a:rPr lang="en-US" dirty="0" smtClean="0"/>
              <a:t>, </a:t>
            </a:r>
            <a:r>
              <a:rPr lang="en-US" smtClean="0"/>
              <a:t>3 against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89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TC104033921[[fn=Damask]]</Template>
  <TotalTime>22</TotalTime>
  <Words>203</Words>
  <Application>Microsoft Macintosh PowerPoint</Application>
  <PresentationFormat>Custom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Damask</vt:lpstr>
      <vt:lpstr>Supreme court case project</vt:lpstr>
      <vt:lpstr>McDonald V. Chicago</vt:lpstr>
      <vt:lpstr>summary</vt:lpstr>
      <vt:lpstr>COnclusion</vt:lpstr>
      <vt:lpstr>Mapp v. ohio</vt:lpstr>
      <vt:lpstr>Summary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Supreme court case project</dc:title>
  <dc:creator>Alyssa</dc:creator>
  <cp:lastModifiedBy>Kate Lacks</cp:lastModifiedBy>
  <cp:revision>5</cp:revision>
  <dcterms:created xsi:type="dcterms:W3CDTF">2014-04-04T13:39:20Z</dcterms:created>
  <dcterms:modified xsi:type="dcterms:W3CDTF">2014-04-08T16:17:32Z</dcterms:modified>
</cp:coreProperties>
</file>