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lvl1pPr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1pPr>
    <a:lvl2pPr indent="228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2pPr>
    <a:lvl3pPr indent="457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3pPr>
    <a:lvl4pPr indent="685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4pPr>
    <a:lvl5pPr indent="9144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5pPr>
    <a:lvl6pPr indent="11430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6pPr>
    <a:lvl7pPr indent="1371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7pPr>
    <a:lvl8pPr indent="1600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8pPr>
    <a:lvl9pPr indent="1828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4000"/>
              </a:solidFill>
              <a:prstDash val="solid"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9" d="100"/>
          <a:sy n="29" d="100"/>
        </p:scale>
        <p:origin x="-896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472557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atherBookTypeEmbellishGld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eatherBookTypeEmbellishGr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5334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1pPr>
      <a:lvl2pPr marL="10668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2pPr>
      <a:lvl3pPr marL="16002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3pPr>
      <a:lvl4pPr marL="21336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4pPr>
      <a:lvl5pPr marL="26670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5pPr>
      <a:lvl6pPr marL="32004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6pPr>
      <a:lvl7pPr marL="37338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7pPr>
      <a:lvl8pPr marL="42672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8pPr>
      <a:lvl9pPr marL="48006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rPr>
              <a:t>Engel v Vitale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300508" y="5478696"/>
            <a:ext cx="11836401" cy="1854201"/>
          </a:xfrm>
          <a:prstGeom prst="rect">
            <a:avLst/>
          </a:prstGeom>
        </p:spPr>
        <p:txBody>
          <a:bodyPr/>
          <a:lstStyle>
            <a:lvl1pPr>
              <a:defRPr sz="8000" i="0"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rPr>
              <a:t>Cantwell v Connecticut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What's the story?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62000" y="2019300"/>
            <a:ext cx="11480801" cy="5715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The Board of Regents for New York authorized a short, voluntary prayer for recitation at the start of each school day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The prayer read: "Almighty God, we acknowledge our dependence upon Thee, and beg Thy blessings upon us, our teachers, and our country."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326">
                <a:effectLst>
                  <a:outerShdw blurRad="25146" dist="25146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326">
                <a:solidFill>
                  <a:srgbClr val="6C6963"/>
                </a:solidFill>
                <a:effectLst>
                  <a:outerShdw blurRad="25146" dist="25146" dir="15900000" rotWithShape="0">
                    <a:srgbClr val="595650">
                      <a:alpha val="33000"/>
                    </a:srgbClr>
                  </a:outerShdw>
                </a:effectLst>
              </a:rPr>
              <a:t>What's the court determining?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762000" y="2019299"/>
            <a:ext cx="11480801" cy="57150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Does the reading of a nondenominational prayer at the start of the school day violate the "establishment of religion" clause of the First Amendment?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How'd the get to the USSC?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762000" y="2019299"/>
            <a:ext cx="11480801" cy="57150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Certiorari to the Court of Appeals of New York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Why is this case so important?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1999" y="2019299"/>
            <a:ext cx="11480801" cy="57150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This was the first case which effectively prohibited the government from sponsoring or endorsing officials prayers in school.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736600" y="800100"/>
            <a:ext cx="11518900" cy="6261100"/>
            <a:chOff x="-12700" y="-12700"/>
            <a:chExt cx="11518900" cy="6261100"/>
          </a:xfrm>
        </p:grpSpPr>
        <p:pic>
          <p:nvPicPr>
            <p:cNvPr id="38" name="IMG_0071.jpeg"/>
            <p:cNvPicPr/>
            <p:nvPr/>
          </p:nvPicPr>
          <p:blipFill>
            <a:blip r:embed="rId2">
              <a:extLst/>
            </a:blip>
            <a:srcRect t="13864" b="13864"/>
            <a:stretch>
              <a:fillRect/>
            </a:stretch>
          </p:blipFill>
          <p:spPr>
            <a:xfrm>
              <a:off x="0" y="0"/>
              <a:ext cx="11480800" cy="622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Picture 3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11518900" cy="6261100"/>
            </a:xfrm>
            <a:prstGeom prst="rect">
              <a:avLst/>
            </a:prstGeom>
            <a:effectLst/>
          </p:spPr>
        </p:pic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61999" y="7431730"/>
            <a:ext cx="11480801" cy="1346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Cantwell v Connecticut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Who is invoved?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61999" y="2019299"/>
            <a:ext cx="11480801" cy="5715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Jesse Cantwell and his son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Jehovah's Witnesses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What's the story?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761999" y="2019299"/>
            <a:ext cx="11480801" cy="5715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The Cantwells distributed religious materials by traveling door-to-door and approaching people on the street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Arrested for violating a local ordinance requiring a permit for solicitation and for inciting a breach of the peace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How'd they get to the USSC?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26981" y="2019300"/>
            <a:ext cx="11480801" cy="5715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Appeal from and Certiorari to the Supreme Court of Errors of Connecticut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Was ruled upon in Connecticut before getting the writ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883824" y="380999"/>
            <a:ext cx="11480801" cy="1524001"/>
          </a:xfrm>
          <a:prstGeom prst="rect">
            <a:avLst/>
          </a:prstGeom>
        </p:spPr>
        <p:txBody>
          <a:bodyPr/>
          <a:lstStyle>
            <a:lvl1pPr defTabSz="525779">
              <a:defRPr sz="6660">
                <a:effectLst>
                  <a:outerShdw blurRad="22860" dist="22860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60">
                <a:solidFill>
                  <a:srgbClr val="6C6963"/>
                </a:solidFill>
                <a:effectLst>
                  <a:outerShdw blurRad="22860" dist="22860" dir="15900000" rotWithShape="0">
                    <a:srgbClr val="595650">
                      <a:alpha val="33000"/>
                    </a:srgbClr>
                  </a:outerShdw>
                </a:effectLst>
              </a:rPr>
              <a:t>What was the court determining?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3122" y="2019300"/>
            <a:ext cx="11480801" cy="57150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Did the solicitation statute or the "breach of peace" ordinance violate the Cantwell's First Amendment free speech or free exercise rights?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Why is this case important?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55403" y="2019299"/>
            <a:ext cx="11480801" cy="5715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Before this case, it was not legally clear that the First Amendment protected religious practitioners against restrictions at the state and local levels, as well as federal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Began an era of greatly strengthened religious freedom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9"/>
          <p:cNvGrpSpPr/>
          <p:nvPr/>
        </p:nvGrpSpPr>
        <p:grpSpPr>
          <a:xfrm>
            <a:off x="736600" y="800100"/>
            <a:ext cx="11518900" cy="6261100"/>
            <a:chOff x="-12700" y="-12700"/>
            <a:chExt cx="11518900" cy="6261100"/>
          </a:xfrm>
        </p:grpSpPr>
        <p:pic>
          <p:nvPicPr>
            <p:cNvPr id="58" name="IMG_0070.jpeg"/>
            <p:cNvPicPr/>
            <p:nvPr/>
          </p:nvPicPr>
          <p:blipFill>
            <a:blip r:embed="rId2">
              <a:extLst/>
            </a:blip>
            <a:srcRect t="8464" b="8464"/>
            <a:stretch>
              <a:fillRect/>
            </a:stretch>
          </p:blipFill>
          <p:spPr>
            <a:xfrm>
              <a:off x="0" y="0"/>
              <a:ext cx="11480800" cy="622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" name="Picture 5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11518900" cy="6261100"/>
            </a:xfrm>
            <a:prstGeom prst="rect">
              <a:avLst/>
            </a:prstGeom>
            <a:effectLst/>
          </p:spPr>
        </p:pic>
      </p:grp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61999" y="7370818"/>
            <a:ext cx="11480801" cy="1346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Engel v Vitale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Who is invoked?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868596" y="2019300"/>
            <a:ext cx="11480801" cy="57150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A school in New York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Custom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LeatherBook</vt:lpstr>
      <vt:lpstr>Engel v Vitale</vt:lpstr>
      <vt:lpstr>Cantwell v Connecticut</vt:lpstr>
      <vt:lpstr>Who is invoved?</vt:lpstr>
      <vt:lpstr>What's the story?</vt:lpstr>
      <vt:lpstr>How'd they get to the USSC?</vt:lpstr>
      <vt:lpstr>What was the court determining?</vt:lpstr>
      <vt:lpstr>Why is this case important?</vt:lpstr>
      <vt:lpstr>Engel v Vitale</vt:lpstr>
      <vt:lpstr>Who is invoked?</vt:lpstr>
      <vt:lpstr>What's the story?</vt:lpstr>
      <vt:lpstr>What's the court determining?</vt:lpstr>
      <vt:lpstr>How'd the get to the USSC?</vt:lpstr>
      <vt:lpstr>Why is this case so important?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Engel v Vitale</dc:title>
  <cp:lastModifiedBy>Kate Lacks</cp:lastModifiedBy>
  <cp:revision>1</cp:revision>
  <dcterms:modified xsi:type="dcterms:W3CDTF">2014-04-08T16:17:54Z</dcterms:modified>
</cp:coreProperties>
</file>