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59" r:id="rId8"/>
    <p:sldId id="263" r:id="rId9"/>
    <p:sldId id="264" r:id="rId10"/>
    <p:sldId id="279" r:id="rId11"/>
    <p:sldId id="266" r:id="rId12"/>
    <p:sldId id="275" r:id="rId13"/>
    <p:sldId id="267" r:id="rId14"/>
    <p:sldId id="268" r:id="rId15"/>
    <p:sldId id="271" r:id="rId16"/>
    <p:sldId id="272" r:id="rId17"/>
    <p:sldId id="273" r:id="rId18"/>
    <p:sldId id="277" r:id="rId19"/>
    <p:sldId id="269" r:id="rId20"/>
    <p:sldId id="278" r:id="rId21"/>
    <p:sldId id="270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9AA4C0-04FB-4BF3-911A-824A39F7010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umblr.com/photo/1280/genelle/13928892926/1/tumblr_lvwfdplk2Y1qf1ppm" TargetMode="Externa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Festival Poster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Graphic Design</a:t>
            </a:r>
            <a:endParaRPr lang="en-US" dirty="0" smtClean="0"/>
          </a:p>
          <a:p>
            <a:r>
              <a:rPr lang="en-US" dirty="0" smtClean="0"/>
              <a:t>Mrs. Lacks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9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Examples/Inspiration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8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6.media.tumblr.com/tumblr_lihu4dwSr71qbdyd5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76" y="0"/>
            <a:ext cx="5335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8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rohiphop.com/images/graf/brookl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94" y="0"/>
            <a:ext cx="6092306" cy="6816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1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higleydesign.com/wp-content/uploads/2011/06/Pr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8763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zrservices.typepad.com/.a/6a00d83451ccbc69e2010536020dcf970b-32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81600" cy="6817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7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usicasia.net/wp-content/uploads/2010/08/summer_music_festival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2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ssets.uristocrat.com/files/2011/08/festival-poster-2011-07-08-e1313112610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36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1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last.fm/customisation/2008_bonnaroo/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281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2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mamusicfestival.files.wordpress.com/2010/06/cma-poster-water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083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2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ehance.vo.llnwd.net/profiles23/518855/projects/1984793/2b8cd75867ca43e8e701bbd789933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11514"/>
            <a:ext cx="4581526" cy="68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5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poster for a music festival.  You may use any genre and any collection of bands/musicians within that genre – dead or alive. </a:t>
            </a:r>
          </a:p>
          <a:p>
            <a:endParaRPr lang="en-US" dirty="0"/>
          </a:p>
          <a:p>
            <a:r>
              <a:rPr lang="en-US" dirty="0" smtClean="0"/>
              <a:t>Use elements and principles of design to create mood/emotion and to inform and attract an audience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7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hefreshstock.com/wp-content/uploads/2010/07/colombo-op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3331"/>
            <a:ext cx="4038600" cy="663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9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lolab.net/content/4.projects/19.rhythm-lounge/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54" y="4201"/>
            <a:ext cx="5375846" cy="6853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45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arragansettbeer.com/wp-content/uploads/2011/08/PosterSponsorFINAL-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40407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83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3images.coroflot.com/user_files/individual_files/288636_Pnnleb2KKXZyxPzknf8zQv72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8211"/>
            <a:ext cx="5181600" cy="68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6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 8.5 X 11 Poster</a:t>
            </a:r>
          </a:p>
          <a:p>
            <a:endParaRPr lang="en-US" dirty="0"/>
          </a:p>
          <a:p>
            <a:r>
              <a:rPr lang="en-US" dirty="0" smtClean="0"/>
              <a:t>Design on a grid</a:t>
            </a:r>
          </a:p>
          <a:p>
            <a:endParaRPr lang="en-US" dirty="0"/>
          </a:p>
          <a:p>
            <a:r>
              <a:rPr lang="en-US" dirty="0" smtClean="0"/>
              <a:t>At least three </a:t>
            </a:r>
            <a:r>
              <a:rPr lang="en-US" dirty="0" smtClean="0"/>
              <a:t>colors (consider meaning)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least two typefaces </a:t>
            </a:r>
          </a:p>
          <a:p>
            <a:endParaRPr lang="en-US" dirty="0"/>
          </a:p>
          <a:p>
            <a:r>
              <a:rPr lang="en-US" dirty="0" smtClean="0"/>
              <a:t>Information: time, place, ticket information, performances (at least 3 bands/musicians)</a:t>
            </a:r>
          </a:p>
          <a:p>
            <a:endParaRPr lang="en-US" dirty="0"/>
          </a:p>
          <a:p>
            <a:r>
              <a:rPr lang="en-US" dirty="0" smtClean="0"/>
              <a:t>You may work individually, or with one other person.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962400" cy="1371600"/>
          </a:xfrm>
        </p:spPr>
        <p:txBody>
          <a:bodyPr/>
          <a:lstStyle/>
          <a:p>
            <a:r>
              <a:rPr lang="en-US" dirty="0" smtClean="0"/>
              <a:t>Unity or Chaos?</a:t>
            </a:r>
            <a:endParaRPr lang="en-US" dirty="0"/>
          </a:p>
        </p:txBody>
      </p:sp>
      <p:pic>
        <p:nvPicPr>
          <p:cNvPr id="4" name="Picture 3" descr="rock b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76200"/>
            <a:ext cx="4340225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151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733800" cy="1371282"/>
          </a:xfrm>
        </p:spPr>
        <p:txBody>
          <a:bodyPr/>
          <a:lstStyle/>
          <a:p>
            <a:r>
              <a:rPr lang="en-US" dirty="0" smtClean="0"/>
              <a:t>Unity or Chaos?</a:t>
            </a:r>
            <a:endParaRPr lang="en-US" dirty="0"/>
          </a:p>
        </p:txBody>
      </p:sp>
      <p:pic>
        <p:nvPicPr>
          <p:cNvPr id="3074" name="Picture 2" descr="http://www.tommymoore.biz/images/work/FH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27" y="92507"/>
            <a:ext cx="4368073" cy="67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8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581400" cy="1447800"/>
          </a:xfrm>
        </p:spPr>
        <p:txBody>
          <a:bodyPr/>
          <a:lstStyle/>
          <a:p>
            <a:r>
              <a:rPr lang="en-US" dirty="0" smtClean="0"/>
              <a:t>Simple or adequate?</a:t>
            </a:r>
            <a:endParaRPr lang="en-US" dirty="0"/>
          </a:p>
        </p:txBody>
      </p:sp>
      <p:pic>
        <p:nvPicPr>
          <p:cNvPr id="1026" name="Picture 2" descr="Senior Project Assignment:→ Bronx Festival Poster&#10;&amp;#8220;The Bronx Is Smiling&amp;#8221;Poster for Food &amp;amp; Arts Festival in the Bronx. Born and raised in the Bronx, I wanted to bring a cleaner approach to promoting events in the Bronx as opposed to going for a stereotypical style.Inspired by the image of the Bronx on the subway map, which to me looked like a smiling face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85" y="0"/>
            <a:ext cx="4540415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7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Emotion?</a:t>
            </a:r>
            <a:endParaRPr lang="en-US" dirty="0"/>
          </a:p>
        </p:txBody>
      </p:sp>
      <p:pic>
        <p:nvPicPr>
          <p:cNvPr id="2052" name="Picture 4" descr="http://digd.auburn.edu/graphicdesign/images/collaboration/coll_jay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855"/>
            <a:ext cx="4432399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2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505200" cy="1371600"/>
          </a:xfrm>
        </p:spPr>
        <p:txBody>
          <a:bodyPr/>
          <a:lstStyle/>
          <a:p>
            <a:r>
              <a:rPr lang="en-US" dirty="0" smtClean="0"/>
              <a:t>Emotion?</a:t>
            </a:r>
            <a:endParaRPr lang="en-US" dirty="0"/>
          </a:p>
        </p:txBody>
      </p:sp>
      <p:pic>
        <p:nvPicPr>
          <p:cNvPr id="4098" name="Picture 2" descr="http://behance.vo.llnwd.net/profiles3/111893/projects/1530911/4b17d55501a2e771ae9af79e2a21b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838700" cy="68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0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733800" cy="1371600"/>
          </a:xfrm>
        </p:spPr>
        <p:txBody>
          <a:bodyPr/>
          <a:lstStyle/>
          <a:p>
            <a:r>
              <a:rPr lang="en-US" dirty="0" smtClean="0"/>
              <a:t>Genre?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373563"/>
          </a:xfrm>
        </p:spPr>
        <p:txBody>
          <a:bodyPr/>
          <a:lstStyle/>
          <a:p>
            <a:r>
              <a:rPr lang="en-US" dirty="0" smtClean="0"/>
              <a:t>Does the poster tell you without the text?</a:t>
            </a:r>
            <a:endParaRPr lang="en-US" dirty="0"/>
          </a:p>
        </p:txBody>
      </p:sp>
      <p:pic>
        <p:nvPicPr>
          <p:cNvPr id="5122" name="Picture 2" descr="http://www.wysefishercreative.com/content/wp-content/uploads/2009/03/lchs_poste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636"/>
            <a:ext cx="4381500" cy="67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89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109</TotalTime>
  <Words>136</Words>
  <Application>Microsoft Macintosh PowerPoint</Application>
  <PresentationFormat>On-screen Show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Essential</vt:lpstr>
      <vt:lpstr>Festival Poster Project</vt:lpstr>
      <vt:lpstr>Task</vt:lpstr>
      <vt:lpstr>Requirements</vt:lpstr>
      <vt:lpstr>Unity or Chaos?</vt:lpstr>
      <vt:lpstr>Unity or Chaos?</vt:lpstr>
      <vt:lpstr>Simple or adequate?</vt:lpstr>
      <vt:lpstr>Emotion?</vt:lpstr>
      <vt:lpstr>Emotion?</vt:lpstr>
      <vt:lpstr>Genre?</vt:lpstr>
      <vt:lpstr>Examples/Inspiration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kesnyder</dc:creator>
  <cp:lastModifiedBy>Kate Lacks</cp:lastModifiedBy>
  <cp:revision>12</cp:revision>
  <dcterms:created xsi:type="dcterms:W3CDTF">2012-02-07T19:16:54Z</dcterms:created>
  <dcterms:modified xsi:type="dcterms:W3CDTF">2014-12-04T18:48:48Z</dcterms:modified>
</cp:coreProperties>
</file>