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70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B86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CB9-4D8B-4D54-861F-A6AB97CD53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CB8B-A776-4903-80D6-D7EA96B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CB9-4D8B-4D54-861F-A6AB97CD53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CB8B-A776-4903-80D6-D7EA96B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CB9-4D8B-4D54-861F-A6AB97CD53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CB8B-A776-4903-80D6-D7EA96B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CB9-4D8B-4D54-861F-A6AB97CD53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CB8B-A776-4903-80D6-D7EA96B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CB9-4D8B-4D54-861F-A6AB97CD53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CB8B-A776-4903-80D6-D7EA96B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CB9-4D8B-4D54-861F-A6AB97CD53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CB8B-A776-4903-80D6-D7EA96B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CB9-4D8B-4D54-861F-A6AB97CD53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CB8B-A776-4903-80D6-D7EA96B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CB9-4D8B-4D54-861F-A6AB97CD53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CB8B-A776-4903-80D6-D7EA96B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CB9-4D8B-4D54-861F-A6AB97CD53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CB8B-A776-4903-80D6-D7EA96B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CB9-4D8B-4D54-861F-A6AB97CD53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CB8B-A776-4903-80D6-D7EA96B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CB9-4D8B-4D54-861F-A6AB97CD53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CB8B-A776-4903-80D6-D7EA96B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B0CB9-4D8B-4D54-861F-A6AB97CD53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9CB8B-A776-4903-80D6-D7EA96B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quicksprout.com/the-complete-guide-to-understand-customer-psychology-chapter-4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quicksprout.com/the-complete-guide-to-understand-customer-psychology-chapter-4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"/>
            <a:ext cx="69342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6445"/>
            <a:ext cx="7772400" cy="1470025"/>
          </a:xfrm>
        </p:spPr>
        <p:txBody>
          <a:bodyPr/>
          <a:lstStyle/>
          <a:p>
            <a:r>
              <a:rPr lang="en-US" dirty="0" smtClean="0"/>
              <a:t>Color Psychology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PURPLE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Royal</a:t>
            </a:r>
          </a:p>
          <a:p>
            <a:r>
              <a:rPr lang="en-US" dirty="0" smtClean="0"/>
              <a:t>Spirituality</a:t>
            </a:r>
          </a:p>
          <a:p>
            <a:r>
              <a:rPr lang="en-US" dirty="0" smtClean="0"/>
              <a:t>Dignity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362200"/>
            <a:ext cx="4810125" cy="27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Soft</a:t>
            </a:r>
          </a:p>
          <a:p>
            <a:r>
              <a:rPr lang="en-US" dirty="0" smtClean="0"/>
              <a:t>Sweet</a:t>
            </a:r>
          </a:p>
          <a:p>
            <a:r>
              <a:rPr lang="en-US" dirty="0" smtClean="0"/>
              <a:t>Nurture</a:t>
            </a:r>
          </a:p>
          <a:p>
            <a:r>
              <a:rPr lang="en-US" dirty="0" smtClean="0"/>
              <a:t>Security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5740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8474" y="2743200"/>
            <a:ext cx="187084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474976"/>
            <a:ext cx="2400300" cy="299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Pure</a:t>
            </a:r>
          </a:p>
          <a:p>
            <a:r>
              <a:rPr lang="en-US" dirty="0" smtClean="0"/>
              <a:t>Clean</a:t>
            </a:r>
          </a:p>
          <a:p>
            <a:r>
              <a:rPr lang="en-US" dirty="0" smtClean="0"/>
              <a:t>Youthful</a:t>
            </a:r>
          </a:p>
          <a:p>
            <a:r>
              <a:rPr lang="en-US" dirty="0" smtClean="0"/>
              <a:t>Mild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57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838200"/>
            <a:ext cx="2000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667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200400"/>
            <a:ext cx="2476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BLACK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Sophisticated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Elegant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Seductive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Mystery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28600"/>
            <a:ext cx="29908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2004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505200"/>
            <a:ext cx="225812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Prestige</a:t>
            </a:r>
          </a:p>
          <a:p>
            <a:r>
              <a:rPr lang="en-US" dirty="0" smtClean="0"/>
              <a:t>Cold</a:t>
            </a:r>
          </a:p>
          <a:p>
            <a:r>
              <a:rPr lang="en-US" dirty="0" smtClean="0"/>
              <a:t>Scientific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057400"/>
            <a:ext cx="4191000" cy="303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3528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&amp;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85% of shoppers place color as a primary reason for why they buy a particular product</a:t>
            </a:r>
          </a:p>
          <a:p>
            <a:r>
              <a:rPr lang="en-US" dirty="0" smtClean="0"/>
              <a:t>Color increases brand recognition by 80%</a:t>
            </a:r>
          </a:p>
          <a:p>
            <a:r>
              <a:rPr lang="en-US" dirty="0" smtClean="0"/>
              <a:t>Men and women have different favorites in terms of color (ex. 57% of men say blue; 35% of women say blue)</a:t>
            </a:r>
          </a:p>
          <a:p>
            <a:r>
              <a:rPr lang="en-US" dirty="0" smtClean="0"/>
              <a:t>Most people associate color with price (orange and yellow are cheap; black and navy are expensive)</a:t>
            </a:r>
          </a:p>
          <a:p>
            <a:endParaRPr lang="en-US" dirty="0" smtClean="0"/>
          </a:p>
          <a:p>
            <a:r>
              <a:rPr lang="en-US" dirty="0" smtClean="0"/>
              <a:t>SOURCE: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://www.quicksprout.com/the-complete-guide-to-understand-customer-psychology-chapter-4/#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87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Cross-cultural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http://www.quicksprout.com/the-complete-guide-to-understand-customer-psychology-chapter-4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8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Excitement </a:t>
            </a:r>
          </a:p>
          <a:p>
            <a:r>
              <a:rPr lang="en-US" dirty="0" smtClean="0"/>
              <a:t>Strength</a:t>
            </a:r>
          </a:p>
          <a:p>
            <a:r>
              <a:rPr lang="en-US" dirty="0" smtClean="0"/>
              <a:t>Passion</a:t>
            </a:r>
          </a:p>
          <a:p>
            <a:r>
              <a:rPr lang="en-US" dirty="0" smtClean="0"/>
              <a:t>Speed</a:t>
            </a:r>
          </a:p>
          <a:p>
            <a:r>
              <a:rPr lang="en-US" dirty="0" smtClean="0"/>
              <a:t>Danger 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2860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Red also makes you hungry…  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743200"/>
            <a:ext cx="261650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3614" y="2209800"/>
            <a:ext cx="240378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962400"/>
            <a:ext cx="1981200" cy="199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514600"/>
            <a:ext cx="2163736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Playfulness </a:t>
            </a:r>
          </a:p>
          <a:p>
            <a:r>
              <a:rPr lang="en-US" dirty="0" smtClean="0"/>
              <a:t>Warmth</a:t>
            </a:r>
          </a:p>
          <a:p>
            <a:r>
              <a:rPr lang="en-US" dirty="0" smtClean="0"/>
              <a:t>Vibrant  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828800"/>
            <a:ext cx="2298967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267200"/>
            <a:ext cx="7010400" cy="174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Orange also makes people want to hurry…</a:t>
            </a:r>
            <a:endParaRPr 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14600"/>
            <a:ext cx="5372100" cy="316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Prestige</a:t>
            </a:r>
          </a:p>
          <a:p>
            <a:r>
              <a:rPr lang="en-US" dirty="0"/>
              <a:t>E</a:t>
            </a:r>
            <a:r>
              <a:rPr lang="en-US" dirty="0" smtClean="0"/>
              <a:t>xpensive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295400"/>
            <a:ext cx="2857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429000"/>
            <a:ext cx="3810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YELLOW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Warmth</a:t>
            </a:r>
          </a:p>
          <a:p>
            <a:r>
              <a:rPr lang="en-US" dirty="0" smtClean="0"/>
              <a:t>Sunshine</a:t>
            </a:r>
          </a:p>
          <a:p>
            <a:r>
              <a:rPr lang="en-US" dirty="0" smtClean="0"/>
              <a:t>Cheer</a:t>
            </a:r>
          </a:p>
          <a:p>
            <a:r>
              <a:rPr lang="en-US" dirty="0" smtClean="0"/>
              <a:t>Happiness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495800"/>
            <a:ext cx="5562600" cy="161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6764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667000"/>
            <a:ext cx="240631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B8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Nature</a:t>
            </a:r>
          </a:p>
          <a:p>
            <a:r>
              <a:rPr lang="en-US" dirty="0" smtClean="0"/>
              <a:t>Fresh</a:t>
            </a:r>
          </a:p>
          <a:p>
            <a:r>
              <a:rPr lang="en-US" dirty="0" smtClean="0"/>
              <a:t>Cool</a:t>
            </a:r>
          </a:p>
          <a:p>
            <a:r>
              <a:rPr lang="en-US" dirty="0" smtClean="0"/>
              <a:t>Growth</a:t>
            </a:r>
          </a:p>
          <a:p>
            <a:r>
              <a:rPr lang="en-US" dirty="0" smtClean="0"/>
              <a:t>Abundance </a:t>
            </a:r>
          </a:p>
          <a:p>
            <a:r>
              <a:rPr lang="en-US" dirty="0" smtClean="0"/>
              <a:t>Health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752600"/>
            <a:ext cx="3048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981200"/>
            <a:ext cx="2484223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191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Trust</a:t>
            </a:r>
          </a:p>
          <a:p>
            <a:r>
              <a:rPr lang="en-US" dirty="0" smtClean="0"/>
              <a:t>Reliability</a:t>
            </a:r>
          </a:p>
          <a:p>
            <a:r>
              <a:rPr lang="en-US" dirty="0" smtClean="0"/>
              <a:t>Belonging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3622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3528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057400"/>
            <a:ext cx="2362200" cy="89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733800"/>
            <a:ext cx="2304436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200</Words>
  <Application>Microsoft Macintosh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Color Psychology</vt:lpstr>
      <vt:lpstr>RED</vt:lpstr>
      <vt:lpstr>RED</vt:lpstr>
      <vt:lpstr>ORANGE</vt:lpstr>
      <vt:lpstr>ORANGE</vt:lpstr>
      <vt:lpstr>GOLD</vt:lpstr>
      <vt:lpstr>YELLOW</vt:lpstr>
      <vt:lpstr>GREEN</vt:lpstr>
      <vt:lpstr>BLUE</vt:lpstr>
      <vt:lpstr>PURPLE</vt:lpstr>
      <vt:lpstr>PINK</vt:lpstr>
      <vt:lpstr>WHITE</vt:lpstr>
      <vt:lpstr>BLACK</vt:lpstr>
      <vt:lpstr>SILVER</vt:lpstr>
      <vt:lpstr>Color &amp; Marketing</vt:lpstr>
      <vt:lpstr>Cross-cultural Colors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Psychology</dc:title>
  <dc:creator>Jill Zawatski</dc:creator>
  <cp:lastModifiedBy>Kate Lacks</cp:lastModifiedBy>
  <cp:revision>23</cp:revision>
  <dcterms:created xsi:type="dcterms:W3CDTF">2012-10-03T03:47:07Z</dcterms:created>
  <dcterms:modified xsi:type="dcterms:W3CDTF">2014-11-17T16:11:34Z</dcterms:modified>
</cp:coreProperties>
</file>