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2" d="100"/>
          <a:sy n="42" d="100"/>
        </p:scale>
        <p:origin x="-8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0127188-EE88-734A-A3F0-AD80F3E53D07}" type="datetimeFigureOut">
              <a:rPr lang="en-US" smtClean="0"/>
              <a:t>4/8/14</a:t>
            </a:fld>
            <a:endParaRPr lang="en-US"/>
          </a:p>
        </p:txBody>
      </p:sp>
      <p:sp>
        <p:nvSpPr>
          <p:cNvPr id="8" name="Slide Number Placeholder 7"/>
          <p:cNvSpPr>
            <a:spLocks noGrp="1"/>
          </p:cNvSpPr>
          <p:nvPr>
            <p:ph type="sldNum" sz="quarter" idx="11"/>
          </p:nvPr>
        </p:nvSpPr>
        <p:spPr/>
        <p:txBody>
          <a:bodyPr/>
          <a:lstStyle/>
          <a:p>
            <a:fld id="{1BE32EE8-C5CA-A94D-850D-67FA9A14D9E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127188-EE88-734A-A3F0-AD80F3E53D07}"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32EE8-C5CA-A94D-850D-67FA9A14D9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127188-EE88-734A-A3F0-AD80F3E53D07}"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32EE8-C5CA-A94D-850D-67FA9A14D9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0127188-EE88-734A-A3F0-AD80F3E53D07}"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32EE8-C5CA-A94D-850D-67FA9A14D9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127188-EE88-734A-A3F0-AD80F3E53D07}" type="datetimeFigureOut">
              <a:rPr lang="en-US" smtClean="0"/>
              <a:t>4/8/14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32EE8-C5CA-A94D-850D-67FA9A14D9EF}"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0127188-EE88-734A-A3F0-AD80F3E53D07}" type="datetimeFigureOut">
              <a:rPr lang="en-US" smtClean="0"/>
              <a:t>4/8/14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32EE8-C5CA-A94D-850D-67FA9A14D9EF}"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0127188-EE88-734A-A3F0-AD80F3E53D07}" type="datetimeFigureOut">
              <a:rPr lang="en-US" smtClean="0"/>
              <a:t>4/8/14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32EE8-C5CA-A94D-850D-67FA9A14D9EF}"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127188-EE88-734A-A3F0-AD80F3E53D07}" type="datetimeFigureOut">
              <a:rPr lang="en-US" smtClean="0"/>
              <a:t>4/8/14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32EE8-C5CA-A94D-850D-67FA9A14D9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27188-EE88-734A-A3F0-AD80F3E53D07}" type="datetimeFigureOut">
              <a:rPr lang="en-US" smtClean="0"/>
              <a:t>4/8/14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32EE8-C5CA-A94D-850D-67FA9A14D9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127188-EE88-734A-A3F0-AD80F3E53D07}" type="datetimeFigureOut">
              <a:rPr lang="en-US" smtClean="0"/>
              <a:t>4/8/14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32EE8-C5CA-A94D-850D-67FA9A14D9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127188-EE88-734A-A3F0-AD80F3E53D07}" type="datetimeFigureOut">
              <a:rPr lang="en-US" smtClean="0"/>
              <a:t>4/8/14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32EE8-C5CA-A94D-850D-67FA9A14D9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0127188-EE88-734A-A3F0-AD80F3E53D07}" type="datetimeFigureOut">
              <a:rPr lang="en-US" smtClean="0"/>
              <a:t>4/8/14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BE32EE8-C5CA-A94D-850D-67FA9A14D9EF}"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Roe v. Wade (1973)</a:t>
            </a:r>
            <a:endParaRPr lang="en-US" dirty="0"/>
          </a:p>
        </p:txBody>
      </p:sp>
      <p:sp>
        <p:nvSpPr>
          <p:cNvPr id="3" name="Subtitle 2"/>
          <p:cNvSpPr>
            <a:spLocks noGrp="1"/>
          </p:cNvSpPr>
          <p:nvPr>
            <p:ph type="subTitle" idx="1"/>
          </p:nvPr>
        </p:nvSpPr>
        <p:spPr/>
        <p:txBody>
          <a:bodyPr/>
          <a:lstStyle/>
          <a:p>
            <a:r>
              <a:rPr lang="en-US" dirty="0" smtClean="0"/>
              <a:t>Adam Bowen</a:t>
            </a:r>
            <a:endParaRPr lang="en-US" dirty="0"/>
          </a:p>
        </p:txBody>
      </p:sp>
    </p:spTree>
    <p:extLst>
      <p:ext uri="{BB962C8B-B14F-4D97-AF65-F5344CB8AC3E}">
        <p14:creationId xmlns:p14="http://schemas.microsoft.com/office/powerpoint/2010/main" val="673515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Involved?</a:t>
            </a:r>
            <a:endParaRPr lang="en-US" dirty="0"/>
          </a:p>
        </p:txBody>
      </p:sp>
      <p:sp>
        <p:nvSpPr>
          <p:cNvPr id="3" name="Content Placeholder 2"/>
          <p:cNvSpPr>
            <a:spLocks noGrp="1"/>
          </p:cNvSpPr>
          <p:nvPr>
            <p:ph idx="1"/>
          </p:nvPr>
        </p:nvSpPr>
        <p:spPr/>
        <p:txBody>
          <a:bodyPr/>
          <a:lstStyle/>
          <a:p>
            <a:r>
              <a:rPr lang="en-US" dirty="0"/>
              <a:t>Norma </a:t>
            </a:r>
            <a:r>
              <a:rPr lang="en-US" dirty="0" err="1" smtClean="0"/>
              <a:t>McCorvey</a:t>
            </a:r>
            <a:r>
              <a:rPr lang="en-US" dirty="0"/>
              <a:t> </a:t>
            </a:r>
            <a:endParaRPr lang="en-US" dirty="0" smtClean="0"/>
          </a:p>
          <a:p>
            <a:pPr marL="0" indent="0">
              <a:buNone/>
            </a:pPr>
            <a:endParaRPr lang="en-US" dirty="0"/>
          </a:p>
          <a:p>
            <a:r>
              <a:rPr lang="en-US" dirty="0" smtClean="0"/>
              <a:t>Henry Wade</a:t>
            </a:r>
            <a:endParaRPr lang="en-US" dirty="0"/>
          </a:p>
        </p:txBody>
      </p:sp>
      <p:pic>
        <p:nvPicPr>
          <p:cNvPr id="4" name="Picture 3"/>
          <p:cNvPicPr>
            <a:picLocks noChangeAspect="1"/>
          </p:cNvPicPr>
          <p:nvPr/>
        </p:nvPicPr>
        <p:blipFill>
          <a:blip r:embed="rId2"/>
          <a:stretch>
            <a:fillRect/>
          </a:stretch>
        </p:blipFill>
        <p:spPr>
          <a:xfrm>
            <a:off x="5419328" y="2969489"/>
            <a:ext cx="2999187" cy="3728271"/>
          </a:xfrm>
          <a:prstGeom prst="rect">
            <a:avLst/>
          </a:prstGeom>
        </p:spPr>
      </p:pic>
      <p:pic>
        <p:nvPicPr>
          <p:cNvPr id="5" name="Picture 4"/>
          <p:cNvPicPr>
            <a:picLocks noChangeAspect="1"/>
          </p:cNvPicPr>
          <p:nvPr/>
        </p:nvPicPr>
        <p:blipFill>
          <a:blip r:embed="rId3"/>
          <a:stretch>
            <a:fillRect/>
          </a:stretch>
        </p:blipFill>
        <p:spPr>
          <a:xfrm>
            <a:off x="1063973" y="3095738"/>
            <a:ext cx="3013937" cy="3602022"/>
          </a:xfrm>
          <a:prstGeom prst="rect">
            <a:avLst/>
          </a:prstGeom>
        </p:spPr>
      </p:pic>
    </p:spTree>
    <p:extLst>
      <p:ext uri="{BB962C8B-B14F-4D97-AF65-F5344CB8AC3E}">
        <p14:creationId xmlns:p14="http://schemas.microsoft.com/office/powerpoint/2010/main" val="3517237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Story?</a:t>
            </a:r>
            <a:endParaRPr lang="en-US" dirty="0"/>
          </a:p>
        </p:txBody>
      </p:sp>
      <p:sp>
        <p:nvSpPr>
          <p:cNvPr id="3" name="Content Placeholder 2"/>
          <p:cNvSpPr>
            <a:spLocks noGrp="1"/>
          </p:cNvSpPr>
          <p:nvPr>
            <p:ph idx="1"/>
          </p:nvPr>
        </p:nvSpPr>
        <p:spPr/>
        <p:txBody>
          <a:bodyPr/>
          <a:lstStyle/>
          <a:p>
            <a:r>
              <a:rPr lang="en-US" dirty="0"/>
              <a:t>Appellant Jane Roe, a pregnant mother who wished to obtain an abortion, sued on behalf of all woman similarly situated in an effort to prevent the enforcement of Texas statutes criminalizing all abortions except those performed to save the life of the mother.</a:t>
            </a:r>
          </a:p>
        </p:txBody>
      </p:sp>
    </p:spTree>
    <p:extLst>
      <p:ext uri="{BB962C8B-B14F-4D97-AF65-F5344CB8AC3E}">
        <p14:creationId xmlns:p14="http://schemas.microsoft.com/office/powerpoint/2010/main" val="1804418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they get to the USCC?</a:t>
            </a:r>
            <a:endParaRPr lang="en-US" dirty="0"/>
          </a:p>
        </p:txBody>
      </p:sp>
      <p:sp>
        <p:nvSpPr>
          <p:cNvPr id="3" name="Content Placeholder 2"/>
          <p:cNvSpPr>
            <a:spLocks noGrp="1"/>
          </p:cNvSpPr>
          <p:nvPr>
            <p:ph idx="1"/>
          </p:nvPr>
        </p:nvSpPr>
        <p:spPr/>
        <p:txBody>
          <a:bodyPr/>
          <a:lstStyle/>
          <a:p>
            <a:r>
              <a:rPr lang="en-US" dirty="0"/>
              <a:t>Her attorneys alleged that the abortion law in Texas violated </a:t>
            </a:r>
            <a:r>
              <a:rPr lang="en-US" dirty="0" smtClean="0"/>
              <a:t>her Constitutional Rights and the rights of other women. The defendant was the district attorney of Dallas, Henry Wade. As it was a Constitutional Case claiming state law violated the constitution, the Supreme Court then decided to hear it.</a:t>
            </a:r>
            <a:endParaRPr lang="en-US" dirty="0"/>
          </a:p>
        </p:txBody>
      </p:sp>
    </p:spTree>
    <p:extLst>
      <p:ext uri="{BB962C8B-B14F-4D97-AF65-F5344CB8AC3E}">
        <p14:creationId xmlns:p14="http://schemas.microsoft.com/office/powerpoint/2010/main" val="346565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 case so important?</a:t>
            </a:r>
            <a:endParaRPr lang="en-US" dirty="0"/>
          </a:p>
        </p:txBody>
      </p:sp>
      <p:sp>
        <p:nvSpPr>
          <p:cNvPr id="3" name="Content Placeholder 2"/>
          <p:cNvSpPr>
            <a:spLocks noGrp="1"/>
          </p:cNvSpPr>
          <p:nvPr>
            <p:ph idx="1"/>
          </p:nvPr>
        </p:nvSpPr>
        <p:spPr/>
        <p:txBody>
          <a:bodyPr/>
          <a:lstStyle/>
          <a:p>
            <a:r>
              <a:rPr lang="en-US" dirty="0" smtClean="0"/>
              <a:t>To help find a solution about </a:t>
            </a:r>
            <a:r>
              <a:rPr lang="en-US" dirty="0"/>
              <a:t>issues including whether, and to what extent, abortion should be legal, who should decide the legality of abortion, </a:t>
            </a:r>
            <a:r>
              <a:rPr lang="en-US" dirty="0" smtClean="0"/>
              <a:t>and what </a:t>
            </a:r>
            <a:r>
              <a:rPr lang="en-US" dirty="0"/>
              <a:t>methods the Supreme Court should use in </a:t>
            </a:r>
            <a:r>
              <a:rPr lang="en-US" dirty="0" smtClean="0"/>
              <a:t>constitutional </a:t>
            </a:r>
            <a:r>
              <a:rPr lang="en-US" dirty="0" err="1" smtClean="0"/>
              <a:t>judgement</a:t>
            </a:r>
            <a:r>
              <a:rPr lang="en-US" dirty="0" smtClean="0"/>
              <a:t>.</a:t>
            </a:r>
            <a:endParaRPr lang="en-US" dirty="0"/>
          </a:p>
        </p:txBody>
      </p:sp>
    </p:spTree>
    <p:extLst>
      <p:ext uri="{BB962C8B-B14F-4D97-AF65-F5344CB8AC3E}">
        <p14:creationId xmlns:p14="http://schemas.microsoft.com/office/powerpoint/2010/main" val="63609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Grutter</a:t>
            </a:r>
            <a:r>
              <a:rPr lang="en-US" dirty="0" smtClean="0"/>
              <a:t> v. Bollinger (2003)</a:t>
            </a:r>
            <a:endParaRPr lang="en-US" dirty="0"/>
          </a:p>
        </p:txBody>
      </p:sp>
      <p:sp>
        <p:nvSpPr>
          <p:cNvPr id="3" name="Content Placeholder 2"/>
          <p:cNvSpPr>
            <a:spLocks noGrp="1"/>
          </p:cNvSpPr>
          <p:nvPr>
            <p:ph idx="1"/>
          </p:nvPr>
        </p:nvSpPr>
        <p:spPr/>
        <p:txBody>
          <a:bodyPr/>
          <a:lstStyle/>
          <a:p>
            <a:r>
              <a:rPr lang="en-US" dirty="0" smtClean="0"/>
              <a:t>Barbara </a:t>
            </a:r>
            <a:r>
              <a:rPr lang="en-US" dirty="0" err="1" smtClean="0"/>
              <a:t>Grutter</a:t>
            </a:r>
            <a:r>
              <a:rPr lang="en-US" dirty="0" smtClean="0"/>
              <a:t>, a white </a:t>
            </a:r>
            <a:r>
              <a:rPr lang="en-US" dirty="0"/>
              <a:t>law school applicant challenges a law school’s use of race as a factor in the admissions process.</a:t>
            </a:r>
          </a:p>
        </p:txBody>
      </p:sp>
      <p:pic>
        <p:nvPicPr>
          <p:cNvPr id="4" name="Picture 3"/>
          <p:cNvPicPr>
            <a:picLocks noChangeAspect="1"/>
          </p:cNvPicPr>
          <p:nvPr/>
        </p:nvPicPr>
        <p:blipFill>
          <a:blip r:embed="rId2"/>
          <a:stretch>
            <a:fillRect/>
          </a:stretch>
        </p:blipFill>
        <p:spPr>
          <a:xfrm>
            <a:off x="1873908" y="2820330"/>
            <a:ext cx="5426884" cy="3691079"/>
          </a:xfrm>
          <a:prstGeom prst="rect">
            <a:avLst/>
          </a:prstGeom>
        </p:spPr>
      </p:pic>
    </p:spTree>
    <p:extLst>
      <p:ext uri="{BB962C8B-B14F-4D97-AF65-F5344CB8AC3E}">
        <p14:creationId xmlns:p14="http://schemas.microsoft.com/office/powerpoint/2010/main" val="278064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How’d they get to the Supreme Court</a:t>
            </a:r>
            <a:endParaRPr lang="en-US" dirty="0"/>
          </a:p>
        </p:txBody>
      </p:sp>
      <p:sp>
        <p:nvSpPr>
          <p:cNvPr id="3" name="Content Placeholder 2"/>
          <p:cNvSpPr>
            <a:spLocks noGrp="1"/>
          </p:cNvSpPr>
          <p:nvPr>
            <p:ph idx="1"/>
          </p:nvPr>
        </p:nvSpPr>
        <p:spPr/>
        <p:txBody>
          <a:bodyPr/>
          <a:lstStyle/>
          <a:p>
            <a:r>
              <a:rPr lang="en-US" sz="3200" dirty="0" smtClean="0"/>
              <a:t>University of Michigan denied </a:t>
            </a:r>
            <a:r>
              <a:rPr lang="en-US" sz="3200" dirty="0" err="1" smtClean="0"/>
              <a:t>Grutter</a:t>
            </a:r>
            <a:r>
              <a:rPr lang="en-US" sz="3200" dirty="0" smtClean="0"/>
              <a:t> because of her race</a:t>
            </a:r>
          </a:p>
          <a:p>
            <a:pPr marL="0" indent="0">
              <a:buNone/>
            </a:pPr>
            <a:endParaRPr lang="en-US" dirty="0"/>
          </a:p>
        </p:txBody>
      </p:sp>
    </p:spTree>
    <p:extLst>
      <p:ext uri="{BB962C8B-B14F-4D97-AF65-F5344CB8AC3E}">
        <p14:creationId xmlns:p14="http://schemas.microsoft.com/office/powerpoint/2010/main" val="1025489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it Important?</a:t>
            </a:r>
            <a:endParaRPr lang="en-US" dirty="0"/>
          </a:p>
        </p:txBody>
      </p:sp>
      <p:sp>
        <p:nvSpPr>
          <p:cNvPr id="3" name="Content Placeholder 2"/>
          <p:cNvSpPr>
            <a:spLocks noGrp="1"/>
          </p:cNvSpPr>
          <p:nvPr>
            <p:ph idx="1"/>
          </p:nvPr>
        </p:nvSpPr>
        <p:spPr/>
        <p:txBody>
          <a:bodyPr/>
          <a:lstStyle/>
          <a:p>
            <a:r>
              <a:rPr lang="en-US" dirty="0"/>
              <a:t>Schools may consider race as a part of the admissions process as long as it is only one factor in an individualized process.</a:t>
            </a:r>
          </a:p>
        </p:txBody>
      </p:sp>
    </p:spTree>
    <p:extLst>
      <p:ext uri="{BB962C8B-B14F-4D97-AF65-F5344CB8AC3E}">
        <p14:creationId xmlns:p14="http://schemas.microsoft.com/office/powerpoint/2010/main" val="2141469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1518</TotalTime>
  <Words>251</Words>
  <Application>Microsoft Macintosh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Roe v. Wade (1973)</vt:lpstr>
      <vt:lpstr>Who is Involved?</vt:lpstr>
      <vt:lpstr>What’s the Story?</vt:lpstr>
      <vt:lpstr>How did they get to the USCC?</vt:lpstr>
      <vt:lpstr>Why is the case so important?</vt:lpstr>
      <vt:lpstr>Grutter v. Bollinger (2003)</vt:lpstr>
      <vt:lpstr>How’d they get to the Supreme Court</vt:lpstr>
      <vt:lpstr>Why was it Important?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Roe v. Wade (1973)</dc:title>
  <dc:creator>Adam Bowen</dc:creator>
  <cp:lastModifiedBy>Kate Lacks</cp:lastModifiedBy>
  <cp:revision>8</cp:revision>
  <dcterms:created xsi:type="dcterms:W3CDTF">2014-04-03T14:22:47Z</dcterms:created>
  <dcterms:modified xsi:type="dcterms:W3CDTF">2014-04-08T16:17:00Z</dcterms:modified>
</cp:coreProperties>
</file>